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498" r:id="rId2"/>
    <p:sldId id="730" r:id="rId3"/>
    <p:sldId id="737" r:id="rId4"/>
    <p:sldId id="865" r:id="rId5"/>
    <p:sldId id="690" r:id="rId6"/>
    <p:sldId id="733" r:id="rId7"/>
    <p:sldId id="756" r:id="rId8"/>
    <p:sldId id="709" r:id="rId9"/>
    <p:sldId id="755" r:id="rId10"/>
    <p:sldId id="764" r:id="rId11"/>
    <p:sldId id="689" r:id="rId12"/>
    <p:sldId id="799" r:id="rId13"/>
    <p:sldId id="810" r:id="rId14"/>
    <p:sldId id="820" r:id="rId15"/>
    <p:sldId id="835" r:id="rId16"/>
    <p:sldId id="936" r:id="rId17"/>
    <p:sldId id="855" r:id="rId18"/>
    <p:sldId id="796" r:id="rId19"/>
    <p:sldId id="828" r:id="rId20"/>
    <p:sldId id="844" r:id="rId21"/>
    <p:sldId id="866" r:id="rId22"/>
    <p:sldId id="852" r:id="rId23"/>
    <p:sldId id="798" r:id="rId24"/>
    <p:sldId id="845" r:id="rId25"/>
    <p:sldId id="829" r:id="rId26"/>
    <p:sldId id="934" r:id="rId27"/>
    <p:sldId id="854" r:id="rId28"/>
    <p:sldId id="795" r:id="rId29"/>
    <p:sldId id="827" r:id="rId30"/>
    <p:sldId id="843" r:id="rId31"/>
    <p:sldId id="851" r:id="rId32"/>
    <p:sldId id="884" r:id="rId33"/>
    <p:sldId id="885" r:id="rId34"/>
    <p:sldId id="886" r:id="rId35"/>
    <p:sldId id="887" r:id="rId36"/>
    <p:sldId id="935" r:id="rId37"/>
    <p:sldId id="888" r:id="rId38"/>
    <p:sldId id="802" r:id="rId39"/>
    <p:sldId id="831" r:id="rId40"/>
    <p:sldId id="847" r:id="rId41"/>
    <p:sldId id="858" r:id="rId42"/>
    <p:sldId id="889" r:id="rId43"/>
    <p:sldId id="890" r:id="rId44"/>
    <p:sldId id="891" r:id="rId45"/>
    <p:sldId id="892" r:id="rId46"/>
    <p:sldId id="893" r:id="rId47"/>
    <p:sldId id="894" r:id="rId48"/>
    <p:sldId id="895" r:id="rId49"/>
    <p:sldId id="896" r:id="rId50"/>
    <p:sldId id="897" r:id="rId51"/>
    <p:sldId id="898" r:id="rId52"/>
    <p:sldId id="899" r:id="rId53"/>
    <p:sldId id="900" r:id="rId54"/>
    <p:sldId id="901" r:id="rId55"/>
    <p:sldId id="902" r:id="rId56"/>
    <p:sldId id="903" r:id="rId57"/>
    <p:sldId id="904" r:id="rId58"/>
    <p:sldId id="905" r:id="rId59"/>
    <p:sldId id="906" r:id="rId60"/>
    <p:sldId id="907" r:id="rId61"/>
    <p:sldId id="908" r:id="rId62"/>
    <p:sldId id="909" r:id="rId63"/>
    <p:sldId id="910" r:id="rId64"/>
    <p:sldId id="911" r:id="rId65"/>
    <p:sldId id="912" r:id="rId66"/>
    <p:sldId id="913" r:id="rId67"/>
    <p:sldId id="914" r:id="rId68"/>
    <p:sldId id="915" r:id="rId69"/>
    <p:sldId id="916" r:id="rId70"/>
    <p:sldId id="917" r:id="rId71"/>
    <p:sldId id="918" r:id="rId72"/>
    <p:sldId id="919" r:id="rId73"/>
    <p:sldId id="920" r:id="rId74"/>
    <p:sldId id="921" r:id="rId75"/>
    <p:sldId id="922" r:id="rId76"/>
    <p:sldId id="923" r:id="rId77"/>
    <p:sldId id="924" r:id="rId78"/>
    <p:sldId id="925" r:id="rId79"/>
    <p:sldId id="926" r:id="rId80"/>
    <p:sldId id="927" r:id="rId81"/>
    <p:sldId id="928" r:id="rId82"/>
    <p:sldId id="929" r:id="rId83"/>
    <p:sldId id="930" r:id="rId84"/>
    <p:sldId id="931" r:id="rId85"/>
    <p:sldId id="932" r:id="rId86"/>
    <p:sldId id="933" r:id="rId87"/>
    <p:sldId id="808" r:id="rId88"/>
    <p:sldId id="848" r:id="rId89"/>
    <p:sldId id="832" r:id="rId90"/>
    <p:sldId id="864" r:id="rId91"/>
    <p:sldId id="657"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D9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67450E-0CC9-7180-25EA-2E8EAB4D823D}" v="12" dt="2025-08-12T04:03:55.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katheesh Jeevanantham" userId="S::pjeevanantham@tonikbank.com::77c19310-3ecb-407f-817d-62fea43d0123" providerId="AD" clId="Web-{64FCEC4C-FFBD-EBA6-AF3D-527D9C699580}"/>
    <pc:docChg chg="modSld">
      <pc:chgData name="Prakatheesh Jeevanantham" userId="S::pjeevanantham@tonikbank.com::77c19310-3ecb-407f-817d-62fea43d0123" providerId="AD" clId="Web-{64FCEC4C-FFBD-EBA6-AF3D-527D9C699580}" dt="2025-07-28T06:13:59.355" v="22" actId="1076"/>
      <pc:docMkLst>
        <pc:docMk/>
      </pc:docMkLst>
      <pc:sldChg chg="delSp">
        <pc:chgData name="Prakatheesh Jeevanantham" userId="S::pjeevanantham@tonikbank.com::77c19310-3ecb-407f-817d-62fea43d0123" providerId="AD" clId="Web-{64FCEC4C-FFBD-EBA6-AF3D-527D9C699580}" dt="2025-07-28T05:06:17.643" v="18"/>
        <pc:sldMkLst>
          <pc:docMk/>
          <pc:sldMk cId="2382667976" sldId="852"/>
        </pc:sldMkLst>
      </pc:sldChg>
      <pc:sldChg chg="modSp">
        <pc:chgData name="Prakatheesh Jeevanantham" userId="S::pjeevanantham@tonikbank.com::77c19310-3ecb-407f-817d-62fea43d0123" providerId="AD" clId="Web-{64FCEC4C-FFBD-EBA6-AF3D-527D9C699580}" dt="2025-07-28T06:13:59.355" v="22" actId="1076"/>
        <pc:sldMkLst>
          <pc:docMk/>
          <pc:sldMk cId="462878275" sldId="864"/>
        </pc:sldMkLst>
        <pc:spChg chg="mod">
          <ac:chgData name="Prakatheesh Jeevanantham" userId="S::pjeevanantham@tonikbank.com::77c19310-3ecb-407f-817d-62fea43d0123" providerId="AD" clId="Web-{64FCEC4C-FFBD-EBA6-AF3D-527D9C699580}" dt="2025-07-28T06:13:59.355" v="22" actId="1076"/>
          <ac:spMkLst>
            <pc:docMk/>
            <pc:sldMk cId="462878275" sldId="864"/>
            <ac:spMk id="3" creationId="{50B14C7D-4AEE-1E94-123E-68358D0AD15F}"/>
          </ac:spMkLst>
        </pc:spChg>
      </pc:sldChg>
      <pc:sldChg chg="modSp">
        <pc:chgData name="Prakatheesh Jeevanantham" userId="S::pjeevanantham@tonikbank.com::77c19310-3ecb-407f-817d-62fea43d0123" providerId="AD" clId="Web-{64FCEC4C-FFBD-EBA6-AF3D-527D9C699580}" dt="2025-07-25T14:13:14.655" v="17"/>
        <pc:sldMkLst>
          <pc:docMk/>
          <pc:sldMk cId="816687985" sldId="867"/>
        </pc:sldMkLst>
      </pc:sldChg>
    </pc:docChg>
  </pc:docChgLst>
  <pc:docChgLst>
    <pc:chgData name="Biswa" userId="S::bbanik@tonikbank.com::26f52a98-3216-49f8-95c0-92c9bbdc30ba" providerId="AD" clId="Web-{9FF609B8-C8AE-A7F9-1B17-4B32FAFADE97}"/>
    <pc:docChg chg="modSld">
      <pc:chgData name="Biswa" userId="S::bbanik@tonikbank.com::26f52a98-3216-49f8-95c0-92c9bbdc30ba" providerId="AD" clId="Web-{9FF609B8-C8AE-A7F9-1B17-4B32FAFADE97}" dt="2025-07-21T06:20:35.771" v="220" actId="14100"/>
      <pc:docMkLst>
        <pc:docMk/>
      </pc:docMkLst>
      <pc:sldChg chg="addSp modSp">
        <pc:chgData name="Biswa" userId="S::bbanik@tonikbank.com::26f52a98-3216-49f8-95c0-92c9bbdc30ba" providerId="AD" clId="Web-{9FF609B8-C8AE-A7F9-1B17-4B32FAFADE97}" dt="2025-07-21T06:19:37.676" v="174" actId="20577"/>
        <pc:sldMkLst>
          <pc:docMk/>
          <pc:sldMk cId="3257130989" sldId="738"/>
        </pc:sldMkLst>
      </pc:sldChg>
      <pc:sldChg chg="addSp modSp">
        <pc:chgData name="Biswa" userId="S::bbanik@tonikbank.com::26f52a98-3216-49f8-95c0-92c9bbdc30ba" providerId="AD" clId="Web-{9FF609B8-C8AE-A7F9-1B17-4B32FAFADE97}" dt="2025-07-21T06:17:31.797" v="12"/>
        <pc:sldMkLst>
          <pc:docMk/>
          <pc:sldMk cId="2517265679" sldId="778"/>
        </pc:sldMkLst>
      </pc:sldChg>
      <pc:sldChg chg="addSp delSp modSp">
        <pc:chgData name="Biswa" userId="S::bbanik@tonikbank.com::26f52a98-3216-49f8-95c0-92c9bbdc30ba" providerId="AD" clId="Web-{9FF609B8-C8AE-A7F9-1B17-4B32FAFADE97}" dt="2025-07-21T06:16:37.311" v="3"/>
        <pc:sldMkLst>
          <pc:docMk/>
          <pc:sldMk cId="3362115631" sldId="809"/>
        </pc:sldMkLst>
      </pc:sldChg>
      <pc:sldChg chg="addSp modSp">
        <pc:chgData name="Biswa" userId="S::bbanik@tonikbank.com::26f52a98-3216-49f8-95c0-92c9bbdc30ba" providerId="AD" clId="Web-{9FF609B8-C8AE-A7F9-1B17-4B32FAFADE97}" dt="2025-07-21T06:20:35.771" v="220" actId="14100"/>
        <pc:sldMkLst>
          <pc:docMk/>
          <pc:sldMk cId="889903426" sldId="833"/>
        </pc:sldMkLst>
      </pc:sldChg>
    </pc:docChg>
  </pc:docChgLst>
  <pc:docChgLst>
    <pc:chgData name="Sowndarya" userId="b5d3d34a-c3dd-4f29-8f7c-1fb43d951dc6" providerId="ADAL" clId="{9E81B2C8-83D9-4399-8B6A-C6660F45DB6F}"/>
    <pc:docChg chg="undo custSel modSld">
      <pc:chgData name="Sowndarya" userId="b5d3d34a-c3dd-4f29-8f7c-1fb43d951dc6" providerId="ADAL" clId="{9E81B2C8-83D9-4399-8B6A-C6660F45DB6F}" dt="2025-08-05T12:02:55.074" v="1005" actId="20577"/>
      <pc:docMkLst>
        <pc:docMk/>
      </pc:docMkLst>
      <pc:sldChg chg="addSp modSp mod">
        <pc:chgData name="Sowndarya" userId="b5d3d34a-c3dd-4f29-8f7c-1fb43d951dc6" providerId="ADAL" clId="{9E81B2C8-83D9-4399-8B6A-C6660F45DB6F}" dt="2025-08-05T06:53:08.655" v="344" actId="122"/>
        <pc:sldMkLst>
          <pc:docMk/>
          <pc:sldMk cId="3428591970" sldId="709"/>
        </pc:sldMkLst>
        <pc:spChg chg="mod">
          <ac:chgData name="Sowndarya" userId="b5d3d34a-c3dd-4f29-8f7c-1fb43d951dc6" providerId="ADAL" clId="{9E81B2C8-83D9-4399-8B6A-C6660F45DB6F}" dt="2025-08-05T06:26:16.247" v="323" actId="14100"/>
          <ac:spMkLst>
            <pc:docMk/>
            <pc:sldMk cId="3428591970" sldId="709"/>
            <ac:spMk id="6" creationId="{08FF86E1-CC83-7BED-BC23-32135FEA805B}"/>
          </ac:spMkLst>
        </pc:spChg>
        <pc:graphicFrameChg chg="add mod modGraphic">
          <ac:chgData name="Sowndarya" userId="b5d3d34a-c3dd-4f29-8f7c-1fb43d951dc6" providerId="ADAL" clId="{9E81B2C8-83D9-4399-8B6A-C6660F45DB6F}" dt="2025-08-05T06:26:32.858" v="326" actId="403"/>
          <ac:graphicFrameMkLst>
            <pc:docMk/>
            <pc:sldMk cId="3428591970" sldId="709"/>
            <ac:graphicFrameMk id="4" creationId="{0423FB21-4A82-4045-2529-626051902AD4}"/>
          </ac:graphicFrameMkLst>
        </pc:graphicFrameChg>
        <pc:graphicFrameChg chg="mod modGraphic">
          <ac:chgData name="Sowndarya" userId="b5d3d34a-c3dd-4f29-8f7c-1fb43d951dc6" providerId="ADAL" clId="{9E81B2C8-83D9-4399-8B6A-C6660F45DB6F}" dt="2025-08-05T06:26:56.110" v="328" actId="14734"/>
          <ac:graphicFrameMkLst>
            <pc:docMk/>
            <pc:sldMk cId="3428591970" sldId="709"/>
            <ac:graphicFrameMk id="5" creationId="{7F796768-80A4-0C6C-4EB3-D182897AE066}"/>
          </ac:graphicFrameMkLst>
        </pc:graphicFrameChg>
        <pc:graphicFrameChg chg="mod modGraphic">
          <ac:chgData name="Sowndarya" userId="b5d3d34a-c3dd-4f29-8f7c-1fb43d951dc6" providerId="ADAL" clId="{9E81B2C8-83D9-4399-8B6A-C6660F45DB6F}" dt="2025-08-05T06:53:08.655" v="344" actId="122"/>
          <ac:graphicFrameMkLst>
            <pc:docMk/>
            <pc:sldMk cId="3428591970" sldId="709"/>
            <ac:graphicFrameMk id="12" creationId="{A1A57F15-C3E2-2BEC-F064-BA8E332894DC}"/>
          </ac:graphicFrameMkLst>
        </pc:graphicFrameChg>
      </pc:sldChg>
      <pc:sldChg chg="modSp mod">
        <pc:chgData name="Sowndarya" userId="b5d3d34a-c3dd-4f29-8f7c-1fb43d951dc6" providerId="ADAL" clId="{9E81B2C8-83D9-4399-8B6A-C6660F45DB6F}" dt="2025-08-05T11:34:54.588" v="507"/>
        <pc:sldMkLst>
          <pc:docMk/>
          <pc:sldMk cId="867531378" sldId="737"/>
        </pc:sldMkLst>
        <pc:spChg chg="mod">
          <ac:chgData name="Sowndarya" userId="b5d3d34a-c3dd-4f29-8f7c-1fb43d951dc6" providerId="ADAL" clId="{9E81B2C8-83D9-4399-8B6A-C6660F45DB6F}" dt="2025-08-05T09:57:43.293" v="477" actId="20577"/>
          <ac:spMkLst>
            <pc:docMk/>
            <pc:sldMk cId="867531378" sldId="737"/>
            <ac:spMk id="3" creationId="{3EF55BC6-CD34-B597-F8F2-C2ABB9011218}"/>
          </ac:spMkLst>
        </pc:spChg>
        <pc:graphicFrameChg chg="mod modGraphic">
          <ac:chgData name="Sowndarya" userId="b5d3d34a-c3dd-4f29-8f7c-1fb43d951dc6" providerId="ADAL" clId="{9E81B2C8-83D9-4399-8B6A-C6660F45DB6F}" dt="2025-08-05T11:34:54.588" v="507"/>
          <ac:graphicFrameMkLst>
            <pc:docMk/>
            <pc:sldMk cId="867531378" sldId="737"/>
            <ac:graphicFrameMk id="8" creationId="{8A337983-A29B-91DE-47DF-D2115C7F5EEA}"/>
          </ac:graphicFrameMkLst>
        </pc:graphicFrameChg>
      </pc:sldChg>
      <pc:sldChg chg="addSp modSp mod">
        <pc:chgData name="Sowndarya" userId="b5d3d34a-c3dd-4f29-8f7c-1fb43d951dc6" providerId="ADAL" clId="{9E81B2C8-83D9-4399-8B6A-C6660F45DB6F}" dt="2025-08-05T07:32:51.261" v="352" actId="14100"/>
        <pc:sldMkLst>
          <pc:docMk/>
          <pc:sldMk cId="447283173" sldId="755"/>
        </pc:sldMkLst>
        <pc:graphicFrameChg chg="add mod modGraphic">
          <ac:chgData name="Sowndarya" userId="b5d3d34a-c3dd-4f29-8f7c-1fb43d951dc6" providerId="ADAL" clId="{9E81B2C8-83D9-4399-8B6A-C6660F45DB6F}" dt="2025-08-05T07:32:51.261" v="352" actId="14100"/>
          <ac:graphicFrameMkLst>
            <pc:docMk/>
            <pc:sldMk cId="447283173" sldId="755"/>
            <ac:graphicFrameMk id="4" creationId="{B12560F2-98A0-D4B9-8610-A0487F5F44B5}"/>
          </ac:graphicFrameMkLst>
        </pc:graphicFrameChg>
      </pc:sldChg>
      <pc:sldChg chg="addSp modSp">
        <pc:chgData name="Sowndarya" userId="b5d3d34a-c3dd-4f29-8f7c-1fb43d951dc6" providerId="ADAL" clId="{9E81B2C8-83D9-4399-8B6A-C6660F45DB6F}" dt="2025-08-05T06:25:36.393" v="317" actId="1076"/>
        <pc:sldMkLst>
          <pc:docMk/>
          <pc:sldMk cId="1640421824" sldId="756"/>
        </pc:sldMkLst>
        <pc:picChg chg="add mod">
          <ac:chgData name="Sowndarya" userId="b5d3d34a-c3dd-4f29-8f7c-1fb43d951dc6" providerId="ADAL" clId="{9E81B2C8-83D9-4399-8B6A-C6660F45DB6F}" dt="2025-08-05T06:25:36.393" v="317" actId="1076"/>
          <ac:picMkLst>
            <pc:docMk/>
            <pc:sldMk cId="1640421824" sldId="756"/>
            <ac:picMk id="31746" creationId="{0CCF7094-A9F4-73A5-CD62-97A73DCB0D5F}"/>
          </ac:picMkLst>
        </pc:picChg>
      </pc:sldChg>
      <pc:sldChg chg="addSp modSp">
        <pc:chgData name="Sowndarya" userId="b5d3d34a-c3dd-4f29-8f7c-1fb43d951dc6" providerId="ADAL" clId="{9E81B2C8-83D9-4399-8B6A-C6660F45DB6F}" dt="2025-08-05T06:20:24.362" v="252" actId="1076"/>
        <pc:sldMkLst>
          <pc:docMk/>
          <pc:sldMk cId="3107260020" sldId="810"/>
        </pc:sldMkLst>
        <pc:picChg chg="add mod">
          <ac:chgData name="Sowndarya" userId="b5d3d34a-c3dd-4f29-8f7c-1fb43d951dc6" providerId="ADAL" clId="{9E81B2C8-83D9-4399-8B6A-C6660F45DB6F}" dt="2025-08-05T06:20:24.362" v="252" actId="1076"/>
          <ac:picMkLst>
            <pc:docMk/>
            <pc:sldMk cId="3107260020" sldId="810"/>
            <ac:picMk id="20482" creationId="{B0C8F208-98D0-E915-0079-CADCEBD18F0F}"/>
          </ac:picMkLst>
        </pc:picChg>
        <pc:picChg chg="add mod">
          <ac:chgData name="Sowndarya" userId="b5d3d34a-c3dd-4f29-8f7c-1fb43d951dc6" providerId="ADAL" clId="{9E81B2C8-83D9-4399-8B6A-C6660F45DB6F}" dt="2025-08-05T06:20:22.697" v="251" actId="14100"/>
          <ac:picMkLst>
            <pc:docMk/>
            <pc:sldMk cId="3107260020" sldId="810"/>
            <ac:picMk id="20484" creationId="{409A913B-683F-3D17-7E4B-5EE0FC4D195A}"/>
          </ac:picMkLst>
        </pc:picChg>
      </pc:sldChg>
      <pc:sldChg chg="modSp mod">
        <pc:chgData name="Sowndarya" userId="b5d3d34a-c3dd-4f29-8f7c-1fb43d951dc6" providerId="ADAL" clId="{9E81B2C8-83D9-4399-8B6A-C6660F45DB6F}" dt="2025-08-05T09:03:21.567" v="372" actId="123"/>
        <pc:sldMkLst>
          <pc:docMk/>
          <pc:sldMk cId="569784494" sldId="820"/>
        </pc:sldMkLst>
        <pc:spChg chg="mod">
          <ac:chgData name="Sowndarya" userId="b5d3d34a-c3dd-4f29-8f7c-1fb43d951dc6" providerId="ADAL" clId="{9E81B2C8-83D9-4399-8B6A-C6660F45DB6F}" dt="2025-08-05T09:03:21.567" v="372" actId="123"/>
          <ac:spMkLst>
            <pc:docMk/>
            <pc:sldMk cId="569784494" sldId="820"/>
            <ac:spMk id="6" creationId="{13B64F11-7451-0866-2453-721D81259C40}"/>
          </ac:spMkLst>
        </pc:spChg>
        <pc:picChg chg="mod">
          <ac:chgData name="Sowndarya" userId="b5d3d34a-c3dd-4f29-8f7c-1fb43d951dc6" providerId="ADAL" clId="{9E81B2C8-83D9-4399-8B6A-C6660F45DB6F}" dt="2025-08-05T08:31:10.444" v="361" actId="1076"/>
          <ac:picMkLst>
            <pc:docMk/>
            <pc:sldMk cId="569784494" sldId="820"/>
            <ac:picMk id="8" creationId="{5FA12E0E-7F2D-3322-5166-417E0B0D5A60}"/>
          </ac:picMkLst>
        </pc:picChg>
      </pc:sldChg>
      <pc:sldChg chg="modSp mod">
        <pc:chgData name="Sowndarya" userId="b5d3d34a-c3dd-4f29-8f7c-1fb43d951dc6" providerId="ADAL" clId="{9E81B2C8-83D9-4399-8B6A-C6660F45DB6F}" dt="2025-08-05T09:03:14.240" v="371" actId="1076"/>
        <pc:sldMkLst>
          <pc:docMk/>
          <pc:sldMk cId="3275688064" sldId="828"/>
        </pc:sldMkLst>
        <pc:picChg chg="mod">
          <ac:chgData name="Sowndarya" userId="b5d3d34a-c3dd-4f29-8f7c-1fb43d951dc6" providerId="ADAL" clId="{9E81B2C8-83D9-4399-8B6A-C6660F45DB6F}" dt="2025-08-05T09:03:14.240" v="371" actId="1076"/>
          <ac:picMkLst>
            <pc:docMk/>
            <pc:sldMk cId="3275688064" sldId="828"/>
            <ac:picMk id="8" creationId="{CC5FD403-E581-AC5E-8C6F-56F346F5C34E}"/>
          </ac:picMkLst>
        </pc:picChg>
      </pc:sldChg>
      <pc:sldChg chg="addSp modSp mod">
        <pc:chgData name="Sowndarya" userId="b5d3d34a-c3dd-4f29-8f7c-1fb43d951dc6" providerId="ADAL" clId="{9E81B2C8-83D9-4399-8B6A-C6660F45DB6F}" dt="2025-08-05T04:07:09.668" v="64" actId="14100"/>
        <pc:sldMkLst>
          <pc:docMk/>
          <pc:sldMk cId="3852754907" sldId="829"/>
        </pc:sldMkLst>
        <pc:graphicFrameChg chg="add mod modGraphic">
          <ac:chgData name="Sowndarya" userId="b5d3d34a-c3dd-4f29-8f7c-1fb43d951dc6" providerId="ADAL" clId="{9E81B2C8-83D9-4399-8B6A-C6660F45DB6F}" dt="2025-08-05T04:07:09.668" v="64" actId="14100"/>
          <ac:graphicFrameMkLst>
            <pc:docMk/>
            <pc:sldMk cId="3852754907" sldId="829"/>
            <ac:graphicFrameMk id="6" creationId="{48BD2346-D5A5-75FF-E312-AE03AE17994D}"/>
          </ac:graphicFrameMkLst>
        </pc:graphicFrameChg>
      </pc:sldChg>
      <pc:sldChg chg="modSp mod">
        <pc:chgData name="Sowndarya" userId="b5d3d34a-c3dd-4f29-8f7c-1fb43d951dc6" providerId="ADAL" clId="{9E81B2C8-83D9-4399-8B6A-C6660F45DB6F}" dt="2025-08-05T09:36:34.455" v="377" actId="6549"/>
        <pc:sldMkLst>
          <pc:docMk/>
          <pc:sldMk cId="1587232687" sldId="831"/>
        </pc:sldMkLst>
        <pc:spChg chg="mod">
          <ac:chgData name="Sowndarya" userId="b5d3d34a-c3dd-4f29-8f7c-1fb43d951dc6" providerId="ADAL" clId="{9E81B2C8-83D9-4399-8B6A-C6660F45DB6F}" dt="2025-08-05T09:36:34.455" v="377" actId="6549"/>
          <ac:spMkLst>
            <pc:docMk/>
            <pc:sldMk cId="1587232687" sldId="831"/>
            <ac:spMk id="4" creationId="{D170764D-0BC8-1D12-B02B-F9AB7674B674}"/>
          </ac:spMkLst>
        </pc:spChg>
      </pc:sldChg>
      <pc:sldChg chg="addSp modSp mod">
        <pc:chgData name="Sowndarya" userId="b5d3d34a-c3dd-4f29-8f7c-1fb43d951dc6" providerId="ADAL" clId="{9E81B2C8-83D9-4399-8B6A-C6660F45DB6F}" dt="2025-08-05T04:35:54.019" v="177" actId="14100"/>
        <pc:sldMkLst>
          <pc:docMk/>
          <pc:sldMk cId="2567866937" sldId="832"/>
        </pc:sldMkLst>
        <pc:graphicFrameChg chg="add mod modGraphic">
          <ac:chgData name="Sowndarya" userId="b5d3d34a-c3dd-4f29-8f7c-1fb43d951dc6" providerId="ADAL" clId="{9E81B2C8-83D9-4399-8B6A-C6660F45DB6F}" dt="2025-08-05T04:35:54.019" v="177" actId="14100"/>
          <ac:graphicFrameMkLst>
            <pc:docMk/>
            <pc:sldMk cId="2567866937" sldId="832"/>
            <ac:graphicFrameMk id="6" creationId="{97C086AE-D191-320D-9DF5-1D395AA83922}"/>
          </ac:graphicFrameMkLst>
        </pc:graphicFrameChg>
      </pc:sldChg>
      <pc:sldChg chg="addSp modSp mod">
        <pc:chgData name="Sowndarya" userId="b5d3d34a-c3dd-4f29-8f7c-1fb43d951dc6" providerId="ADAL" clId="{9E81B2C8-83D9-4399-8B6A-C6660F45DB6F}" dt="2025-08-05T04:03:33.370" v="10" actId="403"/>
        <pc:sldMkLst>
          <pc:docMk/>
          <pc:sldMk cId="1946182507" sldId="835"/>
        </pc:sldMkLst>
        <pc:graphicFrameChg chg="add mod modGraphic">
          <ac:chgData name="Sowndarya" userId="b5d3d34a-c3dd-4f29-8f7c-1fb43d951dc6" providerId="ADAL" clId="{9E81B2C8-83D9-4399-8B6A-C6660F45DB6F}" dt="2025-08-05T04:03:33.370" v="10" actId="403"/>
          <ac:graphicFrameMkLst>
            <pc:docMk/>
            <pc:sldMk cId="1946182507" sldId="835"/>
            <ac:graphicFrameMk id="4" creationId="{EB683805-BE17-EF0E-56FB-EC92929D7D41}"/>
          </ac:graphicFrameMkLst>
        </pc:graphicFrameChg>
      </pc:sldChg>
      <pc:sldChg chg="addSp modSp mod">
        <pc:chgData name="Sowndarya" userId="b5d3d34a-c3dd-4f29-8f7c-1fb43d951dc6" providerId="ADAL" clId="{9E81B2C8-83D9-4399-8B6A-C6660F45DB6F}" dt="2025-08-05T04:08:16.980" v="83" actId="14100"/>
        <pc:sldMkLst>
          <pc:docMk/>
          <pc:sldMk cId="3662470733" sldId="843"/>
        </pc:sldMkLst>
        <pc:graphicFrameChg chg="add mod modGraphic">
          <ac:chgData name="Sowndarya" userId="b5d3d34a-c3dd-4f29-8f7c-1fb43d951dc6" providerId="ADAL" clId="{9E81B2C8-83D9-4399-8B6A-C6660F45DB6F}" dt="2025-08-05T04:08:16.980" v="83" actId="14100"/>
          <ac:graphicFrameMkLst>
            <pc:docMk/>
            <pc:sldMk cId="3662470733" sldId="843"/>
            <ac:graphicFrameMk id="4" creationId="{02E74905-E8A8-3E05-7A76-804687F07440}"/>
          </ac:graphicFrameMkLst>
        </pc:graphicFrameChg>
      </pc:sldChg>
      <pc:sldChg chg="addSp modSp mod">
        <pc:chgData name="Sowndarya" userId="b5d3d34a-c3dd-4f29-8f7c-1fb43d951dc6" providerId="ADAL" clId="{9E81B2C8-83D9-4399-8B6A-C6660F45DB6F}" dt="2025-08-05T04:04:57.501" v="31" actId="1076"/>
        <pc:sldMkLst>
          <pc:docMk/>
          <pc:sldMk cId="3861253493" sldId="844"/>
        </pc:sldMkLst>
        <pc:spChg chg="mod">
          <ac:chgData name="Sowndarya" userId="b5d3d34a-c3dd-4f29-8f7c-1fb43d951dc6" providerId="ADAL" clId="{9E81B2C8-83D9-4399-8B6A-C6660F45DB6F}" dt="2025-08-05T04:04:17.861" v="16" actId="1076"/>
          <ac:spMkLst>
            <pc:docMk/>
            <pc:sldMk cId="3861253493" sldId="844"/>
            <ac:spMk id="8" creationId="{774492E1-AE80-75B0-EE65-73EE8B188C72}"/>
          </ac:spMkLst>
        </pc:spChg>
        <pc:graphicFrameChg chg="add mod modGraphic">
          <ac:chgData name="Sowndarya" userId="b5d3d34a-c3dd-4f29-8f7c-1fb43d951dc6" providerId="ADAL" clId="{9E81B2C8-83D9-4399-8B6A-C6660F45DB6F}" dt="2025-08-05T04:04:57.501" v="31" actId="1076"/>
          <ac:graphicFrameMkLst>
            <pc:docMk/>
            <pc:sldMk cId="3861253493" sldId="844"/>
            <ac:graphicFrameMk id="4" creationId="{B5DDCA28-B577-78BB-F296-A72CB9379EA2}"/>
          </ac:graphicFrameMkLst>
        </pc:graphicFrameChg>
      </pc:sldChg>
      <pc:sldChg chg="addSp modSp mod">
        <pc:chgData name="Sowndarya" userId="b5d3d34a-c3dd-4f29-8f7c-1fb43d951dc6" providerId="ADAL" clId="{9E81B2C8-83D9-4399-8B6A-C6660F45DB6F}" dt="2025-08-05T04:14:37.573" v="107" actId="403"/>
        <pc:sldMkLst>
          <pc:docMk/>
          <pc:sldMk cId="3709665693" sldId="847"/>
        </pc:sldMkLst>
        <pc:graphicFrameChg chg="add mod modGraphic">
          <ac:chgData name="Sowndarya" userId="b5d3d34a-c3dd-4f29-8f7c-1fb43d951dc6" providerId="ADAL" clId="{9E81B2C8-83D9-4399-8B6A-C6660F45DB6F}" dt="2025-08-05T04:14:37.573" v="107" actId="403"/>
          <ac:graphicFrameMkLst>
            <pc:docMk/>
            <pc:sldMk cId="3709665693" sldId="847"/>
            <ac:graphicFrameMk id="6" creationId="{03B669EF-FFCD-2907-4FDE-B31866F4FF89}"/>
          </ac:graphicFrameMkLst>
        </pc:graphicFrameChg>
      </pc:sldChg>
      <pc:sldChg chg="addSp modSp mod">
        <pc:chgData name="Sowndarya" userId="b5d3d34a-c3dd-4f29-8f7c-1fb43d951dc6" providerId="ADAL" clId="{9E81B2C8-83D9-4399-8B6A-C6660F45DB6F}" dt="2025-08-05T05:13:25.607" v="194" actId="1076"/>
        <pc:sldMkLst>
          <pc:docMk/>
          <pc:sldMk cId="2339810224" sldId="848"/>
        </pc:sldMkLst>
        <pc:picChg chg="add mod">
          <ac:chgData name="Sowndarya" userId="b5d3d34a-c3dd-4f29-8f7c-1fb43d951dc6" providerId="ADAL" clId="{9E81B2C8-83D9-4399-8B6A-C6660F45DB6F}" dt="2025-08-05T05:13:25.607" v="194" actId="1076"/>
          <ac:picMkLst>
            <pc:docMk/>
            <pc:sldMk cId="2339810224" sldId="848"/>
            <ac:picMk id="6" creationId="{FD59EB06-0EC2-C068-C74E-D7F661C902FB}"/>
          </ac:picMkLst>
        </pc:picChg>
      </pc:sldChg>
      <pc:sldChg chg="addSp delSp modSp mod">
        <pc:chgData name="Sowndarya" userId="b5d3d34a-c3dd-4f29-8f7c-1fb43d951dc6" providerId="ADAL" clId="{9E81B2C8-83D9-4399-8B6A-C6660F45DB6F}" dt="2025-08-05T10:14:32.846" v="485" actId="1076"/>
        <pc:sldMkLst>
          <pc:docMk/>
          <pc:sldMk cId="3339382147" sldId="865"/>
        </pc:sldMkLst>
        <pc:picChg chg="add mod">
          <ac:chgData name="Sowndarya" userId="b5d3d34a-c3dd-4f29-8f7c-1fb43d951dc6" providerId="ADAL" clId="{9E81B2C8-83D9-4399-8B6A-C6660F45DB6F}" dt="2025-08-05T10:14:32.846" v="485" actId="1076"/>
          <ac:picMkLst>
            <pc:docMk/>
            <pc:sldMk cId="3339382147" sldId="865"/>
            <ac:picMk id="7" creationId="{4722C27F-B5D1-CD64-63E7-E10A84190D04}"/>
          </ac:picMkLst>
        </pc:picChg>
      </pc:sldChg>
      <pc:sldChg chg="addSp modSp mod">
        <pc:chgData name="Sowndarya" userId="b5d3d34a-c3dd-4f29-8f7c-1fb43d951dc6" providerId="ADAL" clId="{9E81B2C8-83D9-4399-8B6A-C6660F45DB6F}" dt="2025-08-05T04:06:08.332" v="55" actId="1076"/>
        <pc:sldMkLst>
          <pc:docMk/>
          <pc:sldMk cId="1987255936" sldId="866"/>
        </pc:sldMkLst>
        <pc:graphicFrameChg chg="add mod modGraphic">
          <ac:chgData name="Sowndarya" userId="b5d3d34a-c3dd-4f29-8f7c-1fb43d951dc6" providerId="ADAL" clId="{9E81B2C8-83D9-4399-8B6A-C6660F45DB6F}" dt="2025-08-05T04:06:08.332" v="55" actId="1076"/>
          <ac:graphicFrameMkLst>
            <pc:docMk/>
            <pc:sldMk cId="1987255936" sldId="866"/>
            <ac:graphicFrameMk id="4" creationId="{E219C79F-DDA5-1EFC-3350-52D3D02A2A41}"/>
          </ac:graphicFrameMkLst>
        </pc:graphicFrameChg>
        <pc:graphicFrameChg chg="add mod modGraphic">
          <ac:chgData name="Sowndarya" userId="b5d3d34a-c3dd-4f29-8f7c-1fb43d951dc6" providerId="ADAL" clId="{9E81B2C8-83D9-4399-8B6A-C6660F45DB6F}" dt="2025-08-05T04:05:37.703" v="45" actId="1076"/>
          <ac:graphicFrameMkLst>
            <pc:docMk/>
            <pc:sldMk cId="1987255936" sldId="866"/>
            <ac:graphicFrameMk id="7" creationId="{058BE6B2-8E2D-ADCD-6B83-B7DDE729C068}"/>
          </ac:graphicFrameMkLst>
        </pc:graphicFrameChg>
      </pc:sldChg>
      <pc:sldChg chg="modSp mod">
        <pc:chgData name="Sowndarya" userId="b5d3d34a-c3dd-4f29-8f7c-1fb43d951dc6" providerId="ADAL" clId="{9E81B2C8-83D9-4399-8B6A-C6660F45DB6F}" dt="2025-08-05T12:01:29.251" v="968" actId="403"/>
        <pc:sldMkLst>
          <pc:docMk/>
          <pc:sldMk cId="1052490055" sldId="884"/>
        </pc:sldMkLst>
        <pc:spChg chg="mod">
          <ac:chgData name="Sowndarya" userId="b5d3d34a-c3dd-4f29-8f7c-1fb43d951dc6" providerId="ADAL" clId="{9E81B2C8-83D9-4399-8B6A-C6660F45DB6F}" dt="2025-08-05T12:01:29.251" v="968" actId="403"/>
          <ac:spMkLst>
            <pc:docMk/>
            <pc:sldMk cId="1052490055" sldId="884"/>
            <ac:spMk id="4" creationId="{CF9B3284-7644-4EBD-8FD4-F88B0C765F7B}"/>
          </ac:spMkLst>
        </pc:spChg>
      </pc:sldChg>
      <pc:sldChg chg="addSp modSp">
        <pc:chgData name="Sowndarya" userId="b5d3d34a-c3dd-4f29-8f7c-1fb43d951dc6" providerId="ADAL" clId="{9E81B2C8-83D9-4399-8B6A-C6660F45DB6F}" dt="2025-08-05T06:20:53.097" v="258" actId="1076"/>
        <pc:sldMkLst>
          <pc:docMk/>
          <pc:sldMk cId="393317653" sldId="885"/>
        </pc:sldMkLst>
        <pc:picChg chg="add mod">
          <ac:chgData name="Sowndarya" userId="b5d3d34a-c3dd-4f29-8f7c-1fb43d951dc6" providerId="ADAL" clId="{9E81B2C8-83D9-4399-8B6A-C6660F45DB6F}" dt="2025-08-05T06:20:49.783" v="257" actId="1076"/>
          <ac:picMkLst>
            <pc:docMk/>
            <pc:sldMk cId="393317653" sldId="885"/>
            <ac:picMk id="21506" creationId="{F882065E-D55E-FB58-1A5A-085ABA24B577}"/>
          </ac:picMkLst>
        </pc:picChg>
        <pc:picChg chg="add mod">
          <ac:chgData name="Sowndarya" userId="b5d3d34a-c3dd-4f29-8f7c-1fb43d951dc6" providerId="ADAL" clId="{9E81B2C8-83D9-4399-8B6A-C6660F45DB6F}" dt="2025-08-05T06:20:53.097" v="258" actId="1076"/>
          <ac:picMkLst>
            <pc:docMk/>
            <pc:sldMk cId="393317653" sldId="885"/>
            <ac:picMk id="21508" creationId="{82A91B7A-ABA7-8F22-72B2-00B4B403401B}"/>
          </ac:picMkLst>
        </pc:picChg>
      </pc:sldChg>
      <pc:sldChg chg="modSp mod">
        <pc:chgData name="Sowndarya" userId="b5d3d34a-c3dd-4f29-8f7c-1fb43d951dc6" providerId="ADAL" clId="{9E81B2C8-83D9-4399-8B6A-C6660F45DB6F}" dt="2025-08-05T09:08:13.617" v="376" actId="20577"/>
        <pc:sldMkLst>
          <pc:docMk/>
          <pc:sldMk cId="3573630894" sldId="886"/>
        </pc:sldMkLst>
        <pc:spChg chg="mod">
          <ac:chgData name="Sowndarya" userId="b5d3d34a-c3dd-4f29-8f7c-1fb43d951dc6" providerId="ADAL" clId="{9E81B2C8-83D9-4399-8B6A-C6660F45DB6F}" dt="2025-08-05T09:08:13.617" v="376" actId="20577"/>
          <ac:spMkLst>
            <pc:docMk/>
            <pc:sldMk cId="3573630894" sldId="886"/>
            <ac:spMk id="6" creationId="{2C077B16-B12D-2202-A900-57025640FF66}"/>
          </ac:spMkLst>
        </pc:spChg>
      </pc:sldChg>
      <pc:sldChg chg="addSp modSp mod">
        <pc:chgData name="Sowndarya" userId="b5d3d34a-c3dd-4f29-8f7c-1fb43d951dc6" providerId="ADAL" clId="{9E81B2C8-83D9-4399-8B6A-C6660F45DB6F}" dt="2025-08-05T04:08:48.651" v="90" actId="14100"/>
        <pc:sldMkLst>
          <pc:docMk/>
          <pc:sldMk cId="3971865815" sldId="887"/>
        </pc:sldMkLst>
        <pc:graphicFrameChg chg="add mod modGraphic">
          <ac:chgData name="Sowndarya" userId="b5d3d34a-c3dd-4f29-8f7c-1fb43d951dc6" providerId="ADAL" clId="{9E81B2C8-83D9-4399-8B6A-C6660F45DB6F}" dt="2025-08-05T04:08:48.651" v="90" actId="14100"/>
          <ac:graphicFrameMkLst>
            <pc:docMk/>
            <pc:sldMk cId="3971865815" sldId="887"/>
            <ac:graphicFrameMk id="4" creationId="{05ADB552-25AC-7083-17E8-D8170E31BA81}"/>
          </ac:graphicFrameMkLst>
        </pc:graphicFrameChg>
      </pc:sldChg>
      <pc:sldChg chg="modSp mod">
        <pc:chgData name="Sowndarya" userId="b5d3d34a-c3dd-4f29-8f7c-1fb43d951dc6" providerId="ADAL" clId="{9E81B2C8-83D9-4399-8B6A-C6660F45DB6F}" dt="2025-08-05T12:01:44.115" v="969" actId="6549"/>
        <pc:sldMkLst>
          <pc:docMk/>
          <pc:sldMk cId="440383401" sldId="889"/>
        </pc:sldMkLst>
        <pc:spChg chg="mod">
          <ac:chgData name="Sowndarya" userId="b5d3d34a-c3dd-4f29-8f7c-1fb43d951dc6" providerId="ADAL" clId="{9E81B2C8-83D9-4399-8B6A-C6660F45DB6F}" dt="2025-08-05T12:01:44.115" v="969" actId="6549"/>
          <ac:spMkLst>
            <pc:docMk/>
            <pc:sldMk cId="440383401" sldId="889"/>
            <ac:spMk id="4" creationId="{312E1710-7FE8-8915-F610-84986DFE13ED}"/>
          </ac:spMkLst>
        </pc:spChg>
      </pc:sldChg>
      <pc:sldChg chg="addSp modSp mod">
        <pc:chgData name="Sowndarya" userId="b5d3d34a-c3dd-4f29-8f7c-1fb43d951dc6" providerId="ADAL" clId="{9E81B2C8-83D9-4399-8B6A-C6660F45DB6F}" dt="2025-08-05T06:21:21.154" v="265" actId="123"/>
        <pc:sldMkLst>
          <pc:docMk/>
          <pc:sldMk cId="2535747712" sldId="890"/>
        </pc:sldMkLst>
        <pc:spChg chg="mod">
          <ac:chgData name="Sowndarya" userId="b5d3d34a-c3dd-4f29-8f7c-1fb43d951dc6" providerId="ADAL" clId="{9E81B2C8-83D9-4399-8B6A-C6660F45DB6F}" dt="2025-08-05T06:21:21.154" v="265" actId="123"/>
          <ac:spMkLst>
            <pc:docMk/>
            <pc:sldMk cId="2535747712" sldId="890"/>
            <ac:spMk id="6" creationId="{ED202553-97BC-E88C-BD65-45F47EB3DF57}"/>
          </ac:spMkLst>
        </pc:spChg>
        <pc:picChg chg="add mod">
          <ac:chgData name="Sowndarya" userId="b5d3d34a-c3dd-4f29-8f7c-1fb43d951dc6" providerId="ADAL" clId="{9E81B2C8-83D9-4399-8B6A-C6660F45DB6F}" dt="2025-08-05T06:21:13.152" v="262" actId="1076"/>
          <ac:picMkLst>
            <pc:docMk/>
            <pc:sldMk cId="2535747712" sldId="890"/>
            <ac:picMk id="22530" creationId="{1E60B469-86CC-8FF3-FA7C-2EF6A9360537}"/>
          </ac:picMkLst>
        </pc:picChg>
        <pc:picChg chg="add mod">
          <ac:chgData name="Sowndarya" userId="b5d3d34a-c3dd-4f29-8f7c-1fb43d951dc6" providerId="ADAL" clId="{9E81B2C8-83D9-4399-8B6A-C6660F45DB6F}" dt="2025-08-05T06:21:15.979" v="264" actId="14100"/>
          <ac:picMkLst>
            <pc:docMk/>
            <pc:sldMk cId="2535747712" sldId="890"/>
            <ac:picMk id="22532" creationId="{2BC9F213-2732-7E58-83BB-A5AA7F0BE7A4}"/>
          </ac:picMkLst>
        </pc:picChg>
      </pc:sldChg>
      <pc:sldChg chg="modSp mod">
        <pc:chgData name="Sowndarya" userId="b5d3d34a-c3dd-4f29-8f7c-1fb43d951dc6" providerId="ADAL" clId="{9E81B2C8-83D9-4399-8B6A-C6660F45DB6F}" dt="2025-08-05T09:38:35.308" v="392" actId="120"/>
        <pc:sldMkLst>
          <pc:docMk/>
          <pc:sldMk cId="2276654156" sldId="891"/>
        </pc:sldMkLst>
        <pc:spChg chg="mod">
          <ac:chgData name="Sowndarya" userId="b5d3d34a-c3dd-4f29-8f7c-1fb43d951dc6" providerId="ADAL" clId="{9E81B2C8-83D9-4399-8B6A-C6660F45DB6F}" dt="2025-08-05T09:38:35.308" v="392" actId="120"/>
          <ac:spMkLst>
            <pc:docMk/>
            <pc:sldMk cId="2276654156" sldId="891"/>
            <ac:spMk id="6" creationId="{0D313915-F5FE-308A-4ED7-E30617D26548}"/>
          </ac:spMkLst>
        </pc:spChg>
      </pc:sldChg>
      <pc:sldChg chg="addSp modSp mod">
        <pc:chgData name="Sowndarya" userId="b5d3d34a-c3dd-4f29-8f7c-1fb43d951dc6" providerId="ADAL" clId="{9E81B2C8-83D9-4399-8B6A-C6660F45DB6F}" dt="2025-08-05T04:24:20.056" v="115" actId="403"/>
        <pc:sldMkLst>
          <pc:docMk/>
          <pc:sldMk cId="551066346" sldId="892"/>
        </pc:sldMkLst>
        <pc:graphicFrameChg chg="add mod modGraphic">
          <ac:chgData name="Sowndarya" userId="b5d3d34a-c3dd-4f29-8f7c-1fb43d951dc6" providerId="ADAL" clId="{9E81B2C8-83D9-4399-8B6A-C6660F45DB6F}" dt="2025-08-05T04:24:20.056" v="115" actId="403"/>
          <ac:graphicFrameMkLst>
            <pc:docMk/>
            <pc:sldMk cId="551066346" sldId="892"/>
            <ac:graphicFrameMk id="4" creationId="{07D3DC74-A90F-F942-E440-54472392EDFA}"/>
          </ac:graphicFrameMkLst>
        </pc:graphicFrameChg>
      </pc:sldChg>
      <pc:sldChg chg="modSp mod">
        <pc:chgData name="Sowndarya" userId="b5d3d34a-c3dd-4f29-8f7c-1fb43d951dc6" providerId="ADAL" clId="{9E81B2C8-83D9-4399-8B6A-C6660F45DB6F}" dt="2025-08-05T12:02:01.787" v="978" actId="20577"/>
        <pc:sldMkLst>
          <pc:docMk/>
          <pc:sldMk cId="1663802937" sldId="894"/>
        </pc:sldMkLst>
        <pc:spChg chg="mod">
          <ac:chgData name="Sowndarya" userId="b5d3d34a-c3dd-4f29-8f7c-1fb43d951dc6" providerId="ADAL" clId="{9E81B2C8-83D9-4399-8B6A-C6660F45DB6F}" dt="2025-08-05T12:02:01.787" v="978" actId="20577"/>
          <ac:spMkLst>
            <pc:docMk/>
            <pc:sldMk cId="1663802937" sldId="894"/>
            <ac:spMk id="4" creationId="{5B7BE6E3-A71D-0353-1F96-7318D89686DD}"/>
          </ac:spMkLst>
        </pc:spChg>
      </pc:sldChg>
      <pc:sldChg chg="addSp modSp">
        <pc:chgData name="Sowndarya" userId="b5d3d34a-c3dd-4f29-8f7c-1fb43d951dc6" providerId="ADAL" clId="{9E81B2C8-83D9-4399-8B6A-C6660F45DB6F}" dt="2025-08-05T06:21:40.181" v="269" actId="1076"/>
        <pc:sldMkLst>
          <pc:docMk/>
          <pc:sldMk cId="2231800547" sldId="895"/>
        </pc:sldMkLst>
        <pc:picChg chg="add mod">
          <ac:chgData name="Sowndarya" userId="b5d3d34a-c3dd-4f29-8f7c-1fb43d951dc6" providerId="ADAL" clId="{9E81B2C8-83D9-4399-8B6A-C6660F45DB6F}" dt="2025-08-05T06:21:40.181" v="269" actId="1076"/>
          <ac:picMkLst>
            <pc:docMk/>
            <pc:sldMk cId="2231800547" sldId="895"/>
            <ac:picMk id="23554" creationId="{FD71F355-E22B-7B89-1AEB-0485840C9D17}"/>
          </ac:picMkLst>
        </pc:picChg>
        <pc:picChg chg="add mod">
          <ac:chgData name="Sowndarya" userId="b5d3d34a-c3dd-4f29-8f7c-1fb43d951dc6" providerId="ADAL" clId="{9E81B2C8-83D9-4399-8B6A-C6660F45DB6F}" dt="2025-08-05T06:21:39.226" v="268" actId="1076"/>
          <ac:picMkLst>
            <pc:docMk/>
            <pc:sldMk cId="2231800547" sldId="895"/>
            <ac:picMk id="23556" creationId="{C279CE00-152E-BC1A-32D3-764AA88B4726}"/>
          </ac:picMkLst>
        </pc:picChg>
      </pc:sldChg>
      <pc:sldChg chg="modSp mod">
        <pc:chgData name="Sowndarya" userId="b5d3d34a-c3dd-4f29-8f7c-1fb43d951dc6" providerId="ADAL" clId="{9E81B2C8-83D9-4399-8B6A-C6660F45DB6F}" dt="2025-08-05T09:42:26.007" v="398" actId="14100"/>
        <pc:sldMkLst>
          <pc:docMk/>
          <pc:sldMk cId="3465235149" sldId="896"/>
        </pc:sldMkLst>
        <pc:spChg chg="mod">
          <ac:chgData name="Sowndarya" userId="b5d3d34a-c3dd-4f29-8f7c-1fb43d951dc6" providerId="ADAL" clId="{9E81B2C8-83D9-4399-8B6A-C6660F45DB6F}" dt="2025-08-05T09:42:26.007" v="398" actId="14100"/>
          <ac:spMkLst>
            <pc:docMk/>
            <pc:sldMk cId="3465235149" sldId="896"/>
            <ac:spMk id="6" creationId="{353C7FFA-621E-0BB5-F7BD-2EC445131DE0}"/>
          </ac:spMkLst>
        </pc:spChg>
      </pc:sldChg>
      <pc:sldChg chg="addSp modSp mod">
        <pc:chgData name="Sowndarya" userId="b5d3d34a-c3dd-4f29-8f7c-1fb43d951dc6" providerId="ADAL" clId="{9E81B2C8-83D9-4399-8B6A-C6660F45DB6F}" dt="2025-08-05T04:24:46.592" v="122" actId="14100"/>
        <pc:sldMkLst>
          <pc:docMk/>
          <pc:sldMk cId="2653348295" sldId="897"/>
        </pc:sldMkLst>
        <pc:graphicFrameChg chg="add mod modGraphic">
          <ac:chgData name="Sowndarya" userId="b5d3d34a-c3dd-4f29-8f7c-1fb43d951dc6" providerId="ADAL" clId="{9E81B2C8-83D9-4399-8B6A-C6660F45DB6F}" dt="2025-08-05T04:24:46.592" v="122" actId="14100"/>
          <ac:graphicFrameMkLst>
            <pc:docMk/>
            <pc:sldMk cId="2653348295" sldId="897"/>
            <ac:graphicFrameMk id="4" creationId="{E805C04D-257B-2963-5E5F-EFD8FF5DBAF4}"/>
          </ac:graphicFrameMkLst>
        </pc:graphicFrameChg>
      </pc:sldChg>
      <pc:sldChg chg="modSp mod">
        <pc:chgData name="Sowndarya" userId="b5d3d34a-c3dd-4f29-8f7c-1fb43d951dc6" providerId="ADAL" clId="{9E81B2C8-83D9-4399-8B6A-C6660F45DB6F}" dt="2025-08-05T12:00:08.276" v="913" actId="20577"/>
        <pc:sldMkLst>
          <pc:docMk/>
          <pc:sldMk cId="3166827630" sldId="899"/>
        </pc:sldMkLst>
        <pc:spChg chg="mod">
          <ac:chgData name="Sowndarya" userId="b5d3d34a-c3dd-4f29-8f7c-1fb43d951dc6" providerId="ADAL" clId="{9E81B2C8-83D9-4399-8B6A-C6660F45DB6F}" dt="2025-08-05T12:00:08.276" v="913" actId="20577"/>
          <ac:spMkLst>
            <pc:docMk/>
            <pc:sldMk cId="3166827630" sldId="899"/>
            <ac:spMk id="4" creationId="{210DC5D1-8C71-4265-D9AE-2538041339B0}"/>
          </ac:spMkLst>
        </pc:spChg>
      </pc:sldChg>
      <pc:sldChg chg="addSp modSp">
        <pc:chgData name="Sowndarya" userId="b5d3d34a-c3dd-4f29-8f7c-1fb43d951dc6" providerId="ADAL" clId="{9E81B2C8-83D9-4399-8B6A-C6660F45DB6F}" dt="2025-08-05T06:21:59.768" v="274" actId="1076"/>
        <pc:sldMkLst>
          <pc:docMk/>
          <pc:sldMk cId="2291458498" sldId="900"/>
        </pc:sldMkLst>
        <pc:picChg chg="add mod">
          <ac:chgData name="Sowndarya" userId="b5d3d34a-c3dd-4f29-8f7c-1fb43d951dc6" providerId="ADAL" clId="{9E81B2C8-83D9-4399-8B6A-C6660F45DB6F}" dt="2025-08-05T06:21:49.918" v="271" actId="1076"/>
          <ac:picMkLst>
            <pc:docMk/>
            <pc:sldMk cId="2291458498" sldId="900"/>
            <ac:picMk id="24578" creationId="{12FA5C92-A193-B3BA-085B-EE8EBD1FF5C3}"/>
          </ac:picMkLst>
        </pc:picChg>
        <pc:picChg chg="add mod">
          <ac:chgData name="Sowndarya" userId="b5d3d34a-c3dd-4f29-8f7c-1fb43d951dc6" providerId="ADAL" clId="{9E81B2C8-83D9-4399-8B6A-C6660F45DB6F}" dt="2025-08-05T06:21:59.768" v="274" actId="1076"/>
          <ac:picMkLst>
            <pc:docMk/>
            <pc:sldMk cId="2291458498" sldId="900"/>
            <ac:picMk id="24580" creationId="{1CBBC656-A56D-D427-7B29-EBEF398EDC91}"/>
          </ac:picMkLst>
        </pc:picChg>
      </pc:sldChg>
      <pc:sldChg chg="addSp modSp mod">
        <pc:chgData name="Sowndarya" userId="b5d3d34a-c3dd-4f29-8f7c-1fb43d951dc6" providerId="ADAL" clId="{9E81B2C8-83D9-4399-8B6A-C6660F45DB6F}" dt="2025-08-05T09:44:01.038" v="414" actId="1076"/>
        <pc:sldMkLst>
          <pc:docMk/>
          <pc:sldMk cId="2416161757" sldId="901"/>
        </pc:sldMkLst>
        <pc:spChg chg="mod">
          <ac:chgData name="Sowndarya" userId="b5d3d34a-c3dd-4f29-8f7c-1fb43d951dc6" providerId="ADAL" clId="{9E81B2C8-83D9-4399-8B6A-C6660F45DB6F}" dt="2025-08-05T09:44:01.038" v="414" actId="1076"/>
          <ac:spMkLst>
            <pc:docMk/>
            <pc:sldMk cId="2416161757" sldId="901"/>
            <ac:spMk id="6" creationId="{084CDC2D-0AA9-DA95-50BF-D9A08EFAAD2F}"/>
          </ac:spMkLst>
        </pc:spChg>
        <pc:picChg chg="add mod">
          <ac:chgData name="Sowndarya" userId="b5d3d34a-c3dd-4f29-8f7c-1fb43d951dc6" providerId="ADAL" clId="{9E81B2C8-83D9-4399-8B6A-C6660F45DB6F}" dt="2025-08-05T09:42:33.446" v="399" actId="14100"/>
          <ac:picMkLst>
            <pc:docMk/>
            <pc:sldMk cId="2416161757" sldId="901"/>
            <ac:picMk id="4" creationId="{19EEE5A9-4968-DAA9-BFD9-582FB87614BE}"/>
          </ac:picMkLst>
        </pc:picChg>
      </pc:sldChg>
      <pc:sldChg chg="addSp modSp mod">
        <pc:chgData name="Sowndarya" userId="b5d3d34a-c3dd-4f29-8f7c-1fb43d951dc6" providerId="ADAL" clId="{9E81B2C8-83D9-4399-8B6A-C6660F45DB6F}" dt="2025-08-05T04:27:16.798" v="129" actId="1076"/>
        <pc:sldMkLst>
          <pc:docMk/>
          <pc:sldMk cId="3185303832" sldId="902"/>
        </pc:sldMkLst>
        <pc:graphicFrameChg chg="add mod modGraphic">
          <ac:chgData name="Sowndarya" userId="b5d3d34a-c3dd-4f29-8f7c-1fb43d951dc6" providerId="ADAL" clId="{9E81B2C8-83D9-4399-8B6A-C6660F45DB6F}" dt="2025-08-05T04:27:16.798" v="129" actId="1076"/>
          <ac:graphicFrameMkLst>
            <pc:docMk/>
            <pc:sldMk cId="3185303832" sldId="902"/>
            <ac:graphicFrameMk id="4" creationId="{8C252B17-080A-EEA3-605C-720BEB5431AC}"/>
          </ac:graphicFrameMkLst>
        </pc:graphicFrameChg>
      </pc:sldChg>
      <pc:sldChg chg="modSp mod">
        <pc:chgData name="Sowndarya" userId="b5d3d34a-c3dd-4f29-8f7c-1fb43d951dc6" providerId="ADAL" clId="{9E81B2C8-83D9-4399-8B6A-C6660F45DB6F}" dt="2025-08-05T12:02:20.387" v="986" actId="20577"/>
        <pc:sldMkLst>
          <pc:docMk/>
          <pc:sldMk cId="4138885656" sldId="904"/>
        </pc:sldMkLst>
        <pc:spChg chg="mod">
          <ac:chgData name="Sowndarya" userId="b5d3d34a-c3dd-4f29-8f7c-1fb43d951dc6" providerId="ADAL" clId="{9E81B2C8-83D9-4399-8B6A-C6660F45DB6F}" dt="2025-08-05T12:02:20.387" v="986" actId="20577"/>
          <ac:spMkLst>
            <pc:docMk/>
            <pc:sldMk cId="4138885656" sldId="904"/>
            <ac:spMk id="4" creationId="{78073372-2232-3BA3-ED95-26C7313BA62F}"/>
          </ac:spMkLst>
        </pc:spChg>
      </pc:sldChg>
      <pc:sldChg chg="addSp modSp mod">
        <pc:chgData name="Sowndarya" userId="b5d3d34a-c3dd-4f29-8f7c-1fb43d951dc6" providerId="ADAL" clId="{9E81B2C8-83D9-4399-8B6A-C6660F45DB6F}" dt="2025-08-05T06:22:25.697" v="282" actId="1076"/>
        <pc:sldMkLst>
          <pc:docMk/>
          <pc:sldMk cId="2434305015" sldId="905"/>
        </pc:sldMkLst>
        <pc:spChg chg="mod">
          <ac:chgData name="Sowndarya" userId="b5d3d34a-c3dd-4f29-8f7c-1fb43d951dc6" providerId="ADAL" clId="{9E81B2C8-83D9-4399-8B6A-C6660F45DB6F}" dt="2025-08-05T06:22:25.697" v="282" actId="1076"/>
          <ac:spMkLst>
            <pc:docMk/>
            <pc:sldMk cId="2434305015" sldId="905"/>
            <ac:spMk id="6" creationId="{62C2363A-B1E3-956E-5B32-FC6D067B2B4D}"/>
          </ac:spMkLst>
        </pc:spChg>
        <pc:picChg chg="add mod">
          <ac:chgData name="Sowndarya" userId="b5d3d34a-c3dd-4f29-8f7c-1fb43d951dc6" providerId="ADAL" clId="{9E81B2C8-83D9-4399-8B6A-C6660F45DB6F}" dt="2025-08-05T06:22:22.633" v="280" actId="1076"/>
          <ac:picMkLst>
            <pc:docMk/>
            <pc:sldMk cId="2434305015" sldId="905"/>
            <ac:picMk id="25602" creationId="{C5F4E68B-0B33-E846-7C26-FF85D656453F}"/>
          </ac:picMkLst>
        </pc:picChg>
        <pc:picChg chg="add mod">
          <ac:chgData name="Sowndarya" userId="b5d3d34a-c3dd-4f29-8f7c-1fb43d951dc6" providerId="ADAL" clId="{9E81B2C8-83D9-4399-8B6A-C6660F45DB6F}" dt="2025-08-05T06:22:25.182" v="281" actId="14100"/>
          <ac:picMkLst>
            <pc:docMk/>
            <pc:sldMk cId="2434305015" sldId="905"/>
            <ac:picMk id="25604" creationId="{1F4E51C6-1302-356D-AC37-8D5CE0C272A6}"/>
          </ac:picMkLst>
        </pc:picChg>
      </pc:sldChg>
      <pc:sldChg chg="addSp modSp mod">
        <pc:chgData name="Sowndarya" userId="b5d3d34a-c3dd-4f29-8f7c-1fb43d951dc6" providerId="ADAL" clId="{9E81B2C8-83D9-4399-8B6A-C6660F45DB6F}" dt="2025-08-05T09:44:46.621" v="422" actId="1076"/>
        <pc:sldMkLst>
          <pc:docMk/>
          <pc:sldMk cId="77610663" sldId="906"/>
        </pc:sldMkLst>
        <pc:spChg chg="mod">
          <ac:chgData name="Sowndarya" userId="b5d3d34a-c3dd-4f29-8f7c-1fb43d951dc6" providerId="ADAL" clId="{9E81B2C8-83D9-4399-8B6A-C6660F45DB6F}" dt="2025-08-05T09:44:46.621" v="422" actId="1076"/>
          <ac:spMkLst>
            <pc:docMk/>
            <pc:sldMk cId="77610663" sldId="906"/>
            <ac:spMk id="6" creationId="{114D4AED-2AED-E68A-C981-AD3CFCD1883C}"/>
          </ac:spMkLst>
        </pc:spChg>
        <pc:picChg chg="add mod">
          <ac:chgData name="Sowndarya" userId="b5d3d34a-c3dd-4f29-8f7c-1fb43d951dc6" providerId="ADAL" clId="{9E81B2C8-83D9-4399-8B6A-C6660F45DB6F}" dt="2025-08-05T05:06:44.612" v="181" actId="1076"/>
          <ac:picMkLst>
            <pc:docMk/>
            <pc:sldMk cId="77610663" sldId="906"/>
            <ac:picMk id="4" creationId="{02FE3EB8-8AD1-7F51-97A1-94BEA13C9790}"/>
          </ac:picMkLst>
        </pc:picChg>
      </pc:sldChg>
      <pc:sldChg chg="addSp modSp mod">
        <pc:chgData name="Sowndarya" userId="b5d3d34a-c3dd-4f29-8f7c-1fb43d951dc6" providerId="ADAL" clId="{9E81B2C8-83D9-4399-8B6A-C6660F45DB6F}" dt="2025-08-05T04:28:02.197" v="135" actId="14100"/>
        <pc:sldMkLst>
          <pc:docMk/>
          <pc:sldMk cId="2813066287" sldId="907"/>
        </pc:sldMkLst>
        <pc:graphicFrameChg chg="add mod modGraphic">
          <ac:chgData name="Sowndarya" userId="b5d3d34a-c3dd-4f29-8f7c-1fb43d951dc6" providerId="ADAL" clId="{9E81B2C8-83D9-4399-8B6A-C6660F45DB6F}" dt="2025-08-05T04:28:02.197" v="135" actId="14100"/>
          <ac:graphicFrameMkLst>
            <pc:docMk/>
            <pc:sldMk cId="2813066287" sldId="907"/>
            <ac:graphicFrameMk id="4" creationId="{C153ACB8-65D3-D5A9-B5A4-2A0335BE710E}"/>
          </ac:graphicFrameMkLst>
        </pc:graphicFrameChg>
      </pc:sldChg>
      <pc:sldChg chg="modSp mod">
        <pc:chgData name="Sowndarya" userId="b5d3d34a-c3dd-4f29-8f7c-1fb43d951dc6" providerId="ADAL" clId="{9E81B2C8-83D9-4399-8B6A-C6660F45DB6F}" dt="2025-08-05T11:44:37.867" v="567" actId="404"/>
        <pc:sldMkLst>
          <pc:docMk/>
          <pc:sldMk cId="1850718271" sldId="909"/>
        </pc:sldMkLst>
        <pc:spChg chg="mod">
          <ac:chgData name="Sowndarya" userId="b5d3d34a-c3dd-4f29-8f7c-1fb43d951dc6" providerId="ADAL" clId="{9E81B2C8-83D9-4399-8B6A-C6660F45DB6F}" dt="2025-08-05T11:44:37.867" v="567" actId="404"/>
          <ac:spMkLst>
            <pc:docMk/>
            <pc:sldMk cId="1850718271" sldId="909"/>
            <ac:spMk id="4" creationId="{02F77199-FF08-56EE-F731-099811E23CEC}"/>
          </ac:spMkLst>
        </pc:spChg>
      </pc:sldChg>
      <pc:sldChg chg="addSp modSp">
        <pc:chgData name="Sowndarya" userId="b5d3d34a-c3dd-4f29-8f7c-1fb43d951dc6" providerId="ADAL" clId="{9E81B2C8-83D9-4399-8B6A-C6660F45DB6F}" dt="2025-08-05T06:23:19.226" v="288" actId="1076"/>
        <pc:sldMkLst>
          <pc:docMk/>
          <pc:sldMk cId="971310740" sldId="910"/>
        </pc:sldMkLst>
        <pc:picChg chg="add mod">
          <ac:chgData name="Sowndarya" userId="b5d3d34a-c3dd-4f29-8f7c-1fb43d951dc6" providerId="ADAL" clId="{9E81B2C8-83D9-4399-8B6A-C6660F45DB6F}" dt="2025-08-05T06:23:19.226" v="288" actId="1076"/>
          <ac:picMkLst>
            <pc:docMk/>
            <pc:sldMk cId="971310740" sldId="910"/>
            <ac:picMk id="26626" creationId="{36BA5162-31CF-58E0-8CC0-D29C0132D5E7}"/>
          </ac:picMkLst>
        </pc:picChg>
        <pc:picChg chg="add mod">
          <ac:chgData name="Sowndarya" userId="b5d3d34a-c3dd-4f29-8f7c-1fb43d951dc6" providerId="ADAL" clId="{9E81B2C8-83D9-4399-8B6A-C6660F45DB6F}" dt="2025-08-05T06:22:43.436" v="287" actId="1076"/>
          <ac:picMkLst>
            <pc:docMk/>
            <pc:sldMk cId="971310740" sldId="910"/>
            <ac:picMk id="26628" creationId="{5F5C4516-AB40-A17B-FCB1-077A693FE61A}"/>
          </ac:picMkLst>
        </pc:picChg>
      </pc:sldChg>
      <pc:sldChg chg="addSp modSp mod">
        <pc:chgData name="Sowndarya" userId="b5d3d34a-c3dd-4f29-8f7c-1fb43d951dc6" providerId="ADAL" clId="{9E81B2C8-83D9-4399-8B6A-C6660F45DB6F}" dt="2025-08-05T09:46:21.871" v="435" actId="14100"/>
        <pc:sldMkLst>
          <pc:docMk/>
          <pc:sldMk cId="2479072783" sldId="911"/>
        </pc:sldMkLst>
        <pc:spChg chg="mod">
          <ac:chgData name="Sowndarya" userId="b5d3d34a-c3dd-4f29-8f7c-1fb43d951dc6" providerId="ADAL" clId="{9E81B2C8-83D9-4399-8B6A-C6660F45DB6F}" dt="2025-08-05T09:46:21.871" v="435" actId="14100"/>
          <ac:spMkLst>
            <pc:docMk/>
            <pc:sldMk cId="2479072783" sldId="911"/>
            <ac:spMk id="6" creationId="{BFECB9B5-9AB0-0A53-9051-3763A09C35CE}"/>
          </ac:spMkLst>
        </pc:spChg>
        <pc:picChg chg="add mod">
          <ac:chgData name="Sowndarya" userId="b5d3d34a-c3dd-4f29-8f7c-1fb43d951dc6" providerId="ADAL" clId="{9E81B2C8-83D9-4399-8B6A-C6660F45DB6F}" dt="2025-08-05T05:07:13.176" v="183" actId="1076"/>
          <ac:picMkLst>
            <pc:docMk/>
            <pc:sldMk cId="2479072783" sldId="911"/>
            <ac:picMk id="4" creationId="{D1C0A7E0-B1A7-32C1-D84E-2FFE2EF7E59E}"/>
          </ac:picMkLst>
        </pc:picChg>
      </pc:sldChg>
      <pc:sldChg chg="addSp modSp mod">
        <pc:chgData name="Sowndarya" userId="b5d3d34a-c3dd-4f29-8f7c-1fb43d951dc6" providerId="ADAL" clId="{9E81B2C8-83D9-4399-8B6A-C6660F45DB6F}" dt="2025-08-05T04:33:04.414" v="143" actId="403"/>
        <pc:sldMkLst>
          <pc:docMk/>
          <pc:sldMk cId="1388960626" sldId="912"/>
        </pc:sldMkLst>
        <pc:graphicFrameChg chg="add mod modGraphic">
          <ac:chgData name="Sowndarya" userId="b5d3d34a-c3dd-4f29-8f7c-1fb43d951dc6" providerId="ADAL" clId="{9E81B2C8-83D9-4399-8B6A-C6660F45DB6F}" dt="2025-08-05T04:33:04.414" v="143" actId="403"/>
          <ac:graphicFrameMkLst>
            <pc:docMk/>
            <pc:sldMk cId="1388960626" sldId="912"/>
            <ac:graphicFrameMk id="4" creationId="{B8890BDF-EC9B-29AA-DCF5-61F5B2C1B757}"/>
          </ac:graphicFrameMkLst>
        </pc:graphicFrameChg>
      </pc:sldChg>
      <pc:sldChg chg="modSp mod">
        <pc:chgData name="Sowndarya" userId="b5d3d34a-c3dd-4f29-8f7c-1fb43d951dc6" providerId="ADAL" clId="{9E81B2C8-83D9-4399-8B6A-C6660F45DB6F}" dt="2025-08-05T11:45:53.823" v="654" actId="403"/>
        <pc:sldMkLst>
          <pc:docMk/>
          <pc:sldMk cId="1766930064" sldId="914"/>
        </pc:sldMkLst>
        <pc:spChg chg="mod">
          <ac:chgData name="Sowndarya" userId="b5d3d34a-c3dd-4f29-8f7c-1fb43d951dc6" providerId="ADAL" clId="{9E81B2C8-83D9-4399-8B6A-C6660F45DB6F}" dt="2025-08-05T11:45:53.823" v="654" actId="403"/>
          <ac:spMkLst>
            <pc:docMk/>
            <pc:sldMk cId="1766930064" sldId="914"/>
            <ac:spMk id="4" creationId="{6A3F2B3A-B325-304C-6AA3-99BD1AD05C04}"/>
          </ac:spMkLst>
        </pc:spChg>
      </pc:sldChg>
      <pc:sldChg chg="addSp modSp">
        <pc:chgData name="Sowndarya" userId="b5d3d34a-c3dd-4f29-8f7c-1fb43d951dc6" providerId="ADAL" clId="{9E81B2C8-83D9-4399-8B6A-C6660F45DB6F}" dt="2025-08-05T06:23:37.247" v="295" actId="1076"/>
        <pc:sldMkLst>
          <pc:docMk/>
          <pc:sldMk cId="4274003685" sldId="915"/>
        </pc:sldMkLst>
        <pc:picChg chg="add mod">
          <ac:chgData name="Sowndarya" userId="b5d3d34a-c3dd-4f29-8f7c-1fb43d951dc6" providerId="ADAL" clId="{9E81B2C8-83D9-4399-8B6A-C6660F45DB6F}" dt="2025-08-05T06:23:36.398" v="294" actId="1076"/>
          <ac:picMkLst>
            <pc:docMk/>
            <pc:sldMk cId="4274003685" sldId="915"/>
            <ac:picMk id="27650" creationId="{22D72FF7-DBC8-C751-EC8B-820542C0D71B}"/>
          </ac:picMkLst>
        </pc:picChg>
        <pc:picChg chg="add mod">
          <ac:chgData name="Sowndarya" userId="b5d3d34a-c3dd-4f29-8f7c-1fb43d951dc6" providerId="ADAL" clId="{9E81B2C8-83D9-4399-8B6A-C6660F45DB6F}" dt="2025-08-05T06:23:37.247" v="295" actId="1076"/>
          <ac:picMkLst>
            <pc:docMk/>
            <pc:sldMk cId="4274003685" sldId="915"/>
            <ac:picMk id="27652" creationId="{709B05DF-7237-5130-BFC6-3AF886F61DF8}"/>
          </ac:picMkLst>
        </pc:picChg>
      </pc:sldChg>
      <pc:sldChg chg="addSp modSp mod">
        <pc:chgData name="Sowndarya" userId="b5d3d34a-c3dd-4f29-8f7c-1fb43d951dc6" providerId="ADAL" clId="{9E81B2C8-83D9-4399-8B6A-C6660F45DB6F}" dt="2025-08-05T09:52:45.743" v="448" actId="1076"/>
        <pc:sldMkLst>
          <pc:docMk/>
          <pc:sldMk cId="2690187803" sldId="916"/>
        </pc:sldMkLst>
        <pc:spChg chg="mod">
          <ac:chgData name="Sowndarya" userId="b5d3d34a-c3dd-4f29-8f7c-1fb43d951dc6" providerId="ADAL" clId="{9E81B2C8-83D9-4399-8B6A-C6660F45DB6F}" dt="2025-08-05T09:52:45.743" v="448" actId="1076"/>
          <ac:spMkLst>
            <pc:docMk/>
            <pc:sldMk cId="2690187803" sldId="916"/>
            <ac:spMk id="6" creationId="{628F4F59-BFE7-14D8-D968-5B28F567F2B7}"/>
          </ac:spMkLst>
        </pc:spChg>
        <pc:picChg chg="add mod">
          <ac:chgData name="Sowndarya" userId="b5d3d34a-c3dd-4f29-8f7c-1fb43d951dc6" providerId="ADAL" clId="{9E81B2C8-83D9-4399-8B6A-C6660F45DB6F}" dt="2025-08-05T05:07:57.512" v="185" actId="1076"/>
          <ac:picMkLst>
            <pc:docMk/>
            <pc:sldMk cId="2690187803" sldId="916"/>
            <ac:picMk id="4" creationId="{DE105114-4E18-76F2-2A06-E3BE24F76786}"/>
          </ac:picMkLst>
        </pc:picChg>
      </pc:sldChg>
      <pc:sldChg chg="addSp modSp mod">
        <pc:chgData name="Sowndarya" userId="b5d3d34a-c3dd-4f29-8f7c-1fb43d951dc6" providerId="ADAL" clId="{9E81B2C8-83D9-4399-8B6A-C6660F45DB6F}" dt="2025-08-05T04:33:35.844" v="149" actId="403"/>
        <pc:sldMkLst>
          <pc:docMk/>
          <pc:sldMk cId="2888804128" sldId="917"/>
        </pc:sldMkLst>
        <pc:graphicFrameChg chg="add mod modGraphic">
          <ac:chgData name="Sowndarya" userId="b5d3d34a-c3dd-4f29-8f7c-1fb43d951dc6" providerId="ADAL" clId="{9E81B2C8-83D9-4399-8B6A-C6660F45DB6F}" dt="2025-08-05T04:33:35.844" v="149" actId="403"/>
          <ac:graphicFrameMkLst>
            <pc:docMk/>
            <pc:sldMk cId="2888804128" sldId="917"/>
            <ac:graphicFrameMk id="4" creationId="{DEFFBD1D-57F6-EB97-CDE4-A9F83909FD16}"/>
          </ac:graphicFrameMkLst>
        </pc:graphicFrameChg>
      </pc:sldChg>
      <pc:sldChg chg="modSp mod">
        <pc:chgData name="Sowndarya" userId="b5d3d34a-c3dd-4f29-8f7c-1fb43d951dc6" providerId="ADAL" clId="{9E81B2C8-83D9-4399-8B6A-C6660F45DB6F}" dt="2025-08-05T11:54:18.274" v="780" actId="207"/>
        <pc:sldMkLst>
          <pc:docMk/>
          <pc:sldMk cId="4214644510" sldId="919"/>
        </pc:sldMkLst>
        <pc:spChg chg="mod">
          <ac:chgData name="Sowndarya" userId="b5d3d34a-c3dd-4f29-8f7c-1fb43d951dc6" providerId="ADAL" clId="{9E81B2C8-83D9-4399-8B6A-C6660F45DB6F}" dt="2025-08-05T11:54:18.274" v="780" actId="207"/>
          <ac:spMkLst>
            <pc:docMk/>
            <pc:sldMk cId="4214644510" sldId="919"/>
            <ac:spMk id="4" creationId="{CFC4B029-9308-4B42-B962-0F42806717B4}"/>
          </ac:spMkLst>
        </pc:spChg>
      </pc:sldChg>
      <pc:sldChg chg="addSp modSp mod">
        <pc:chgData name="Sowndarya" userId="b5d3d34a-c3dd-4f29-8f7c-1fb43d951dc6" providerId="ADAL" clId="{9E81B2C8-83D9-4399-8B6A-C6660F45DB6F}" dt="2025-08-05T06:24:04.464" v="302" actId="14100"/>
        <pc:sldMkLst>
          <pc:docMk/>
          <pc:sldMk cId="738573470" sldId="920"/>
        </pc:sldMkLst>
        <pc:spChg chg="mod">
          <ac:chgData name="Sowndarya" userId="b5d3d34a-c3dd-4f29-8f7c-1fb43d951dc6" providerId="ADAL" clId="{9E81B2C8-83D9-4399-8B6A-C6660F45DB6F}" dt="2025-08-05T06:19:06.859" v="237" actId="1076"/>
          <ac:spMkLst>
            <pc:docMk/>
            <pc:sldMk cId="738573470" sldId="920"/>
            <ac:spMk id="6" creationId="{1875ED97-9343-4464-FAC6-9E2334B0027D}"/>
          </ac:spMkLst>
        </pc:spChg>
        <pc:picChg chg="add mod">
          <ac:chgData name="Sowndarya" userId="b5d3d34a-c3dd-4f29-8f7c-1fb43d951dc6" providerId="ADAL" clId="{9E81B2C8-83D9-4399-8B6A-C6660F45DB6F}" dt="2025-08-05T06:24:01.759" v="301" actId="1076"/>
          <ac:picMkLst>
            <pc:docMk/>
            <pc:sldMk cId="738573470" sldId="920"/>
            <ac:picMk id="28674" creationId="{E2B6EF02-F225-54E3-DA0D-F2EB5D9F49F3}"/>
          </ac:picMkLst>
        </pc:picChg>
        <pc:picChg chg="add mod">
          <ac:chgData name="Sowndarya" userId="b5d3d34a-c3dd-4f29-8f7c-1fb43d951dc6" providerId="ADAL" clId="{9E81B2C8-83D9-4399-8B6A-C6660F45DB6F}" dt="2025-08-05T06:24:04.464" v="302" actId="14100"/>
          <ac:picMkLst>
            <pc:docMk/>
            <pc:sldMk cId="738573470" sldId="920"/>
            <ac:picMk id="28676" creationId="{FDA1F907-3638-0384-F3BD-0128F105D7B7}"/>
          </ac:picMkLst>
        </pc:picChg>
      </pc:sldChg>
      <pc:sldChg chg="addSp modSp mod">
        <pc:chgData name="Sowndarya" userId="b5d3d34a-c3dd-4f29-8f7c-1fb43d951dc6" providerId="ADAL" clId="{9E81B2C8-83D9-4399-8B6A-C6660F45DB6F}" dt="2025-08-05T09:53:42.992" v="461" actId="20577"/>
        <pc:sldMkLst>
          <pc:docMk/>
          <pc:sldMk cId="1301812066" sldId="921"/>
        </pc:sldMkLst>
        <pc:spChg chg="mod">
          <ac:chgData name="Sowndarya" userId="b5d3d34a-c3dd-4f29-8f7c-1fb43d951dc6" providerId="ADAL" clId="{9E81B2C8-83D9-4399-8B6A-C6660F45DB6F}" dt="2025-08-05T09:53:42.992" v="461" actId="20577"/>
          <ac:spMkLst>
            <pc:docMk/>
            <pc:sldMk cId="1301812066" sldId="921"/>
            <ac:spMk id="6" creationId="{7F698634-CD34-10A3-0D2E-495E35179741}"/>
          </ac:spMkLst>
        </pc:spChg>
        <pc:picChg chg="add mod">
          <ac:chgData name="Sowndarya" userId="b5d3d34a-c3dd-4f29-8f7c-1fb43d951dc6" providerId="ADAL" clId="{9E81B2C8-83D9-4399-8B6A-C6660F45DB6F}" dt="2025-08-05T05:09:48.140" v="187" actId="1076"/>
          <ac:picMkLst>
            <pc:docMk/>
            <pc:sldMk cId="1301812066" sldId="921"/>
            <ac:picMk id="4" creationId="{C92C4EE6-E191-EB36-3661-E763F474F087}"/>
          </ac:picMkLst>
        </pc:picChg>
      </pc:sldChg>
      <pc:sldChg chg="addSp modSp mod">
        <pc:chgData name="Sowndarya" userId="b5d3d34a-c3dd-4f29-8f7c-1fb43d951dc6" providerId="ADAL" clId="{9E81B2C8-83D9-4399-8B6A-C6660F45DB6F}" dt="2025-08-05T04:34:22.559" v="157" actId="14734"/>
        <pc:sldMkLst>
          <pc:docMk/>
          <pc:sldMk cId="4133588712" sldId="922"/>
        </pc:sldMkLst>
        <pc:graphicFrameChg chg="add mod modGraphic">
          <ac:chgData name="Sowndarya" userId="b5d3d34a-c3dd-4f29-8f7c-1fb43d951dc6" providerId="ADAL" clId="{9E81B2C8-83D9-4399-8B6A-C6660F45DB6F}" dt="2025-08-05T04:34:22.559" v="157" actId="14734"/>
          <ac:graphicFrameMkLst>
            <pc:docMk/>
            <pc:sldMk cId="4133588712" sldId="922"/>
            <ac:graphicFrameMk id="4" creationId="{270F7D4B-0BEB-6BD9-C5D7-CD5207A9D28C}"/>
          </ac:graphicFrameMkLst>
        </pc:graphicFrameChg>
      </pc:sldChg>
      <pc:sldChg chg="modSp mod">
        <pc:chgData name="Sowndarya" userId="b5d3d34a-c3dd-4f29-8f7c-1fb43d951dc6" providerId="ADAL" clId="{9E81B2C8-83D9-4399-8B6A-C6660F45DB6F}" dt="2025-08-05T12:02:55.074" v="1005" actId="20577"/>
        <pc:sldMkLst>
          <pc:docMk/>
          <pc:sldMk cId="4207092737" sldId="924"/>
        </pc:sldMkLst>
        <pc:spChg chg="mod">
          <ac:chgData name="Sowndarya" userId="b5d3d34a-c3dd-4f29-8f7c-1fb43d951dc6" providerId="ADAL" clId="{9E81B2C8-83D9-4399-8B6A-C6660F45DB6F}" dt="2025-08-05T12:02:55.074" v="1005" actId="20577"/>
          <ac:spMkLst>
            <pc:docMk/>
            <pc:sldMk cId="4207092737" sldId="924"/>
            <ac:spMk id="4" creationId="{75BA8678-27C6-3FDB-70BD-0FB21E67911D}"/>
          </ac:spMkLst>
        </pc:spChg>
      </pc:sldChg>
      <pc:sldChg chg="addSp modSp">
        <pc:chgData name="Sowndarya" userId="b5d3d34a-c3dd-4f29-8f7c-1fb43d951dc6" providerId="ADAL" clId="{9E81B2C8-83D9-4399-8B6A-C6660F45DB6F}" dt="2025-08-05T06:24:18.110" v="306" actId="1076"/>
        <pc:sldMkLst>
          <pc:docMk/>
          <pc:sldMk cId="1756146857" sldId="925"/>
        </pc:sldMkLst>
        <pc:picChg chg="add mod">
          <ac:chgData name="Sowndarya" userId="b5d3d34a-c3dd-4f29-8f7c-1fb43d951dc6" providerId="ADAL" clId="{9E81B2C8-83D9-4399-8B6A-C6660F45DB6F}" dt="2025-08-05T06:24:18.110" v="306" actId="1076"/>
          <ac:picMkLst>
            <pc:docMk/>
            <pc:sldMk cId="1756146857" sldId="925"/>
            <ac:picMk id="29698" creationId="{34CBB799-835F-0C56-D159-301A4A12EACB}"/>
          </ac:picMkLst>
        </pc:picChg>
        <pc:picChg chg="add mod">
          <ac:chgData name="Sowndarya" userId="b5d3d34a-c3dd-4f29-8f7c-1fb43d951dc6" providerId="ADAL" clId="{9E81B2C8-83D9-4399-8B6A-C6660F45DB6F}" dt="2025-08-05T06:24:16.675" v="305" actId="1076"/>
          <ac:picMkLst>
            <pc:docMk/>
            <pc:sldMk cId="1756146857" sldId="925"/>
            <ac:picMk id="29700" creationId="{7DF64F81-1779-D60E-2EA1-B69EB5AC83AC}"/>
          </ac:picMkLst>
        </pc:picChg>
      </pc:sldChg>
      <pc:sldChg chg="addSp modSp mod">
        <pc:chgData name="Sowndarya" userId="b5d3d34a-c3dd-4f29-8f7c-1fb43d951dc6" providerId="ADAL" clId="{9E81B2C8-83D9-4399-8B6A-C6660F45DB6F}" dt="2025-08-05T09:55:19.251" v="474" actId="14100"/>
        <pc:sldMkLst>
          <pc:docMk/>
          <pc:sldMk cId="2407248834" sldId="926"/>
        </pc:sldMkLst>
        <pc:spChg chg="mod">
          <ac:chgData name="Sowndarya" userId="b5d3d34a-c3dd-4f29-8f7c-1fb43d951dc6" providerId="ADAL" clId="{9E81B2C8-83D9-4399-8B6A-C6660F45DB6F}" dt="2025-08-05T09:55:19.251" v="474" actId="14100"/>
          <ac:spMkLst>
            <pc:docMk/>
            <pc:sldMk cId="2407248834" sldId="926"/>
            <ac:spMk id="6" creationId="{5F01192A-2E26-C5EE-FDC6-2E21A42681E6}"/>
          </ac:spMkLst>
        </pc:spChg>
        <pc:picChg chg="add mod">
          <ac:chgData name="Sowndarya" userId="b5d3d34a-c3dd-4f29-8f7c-1fb43d951dc6" providerId="ADAL" clId="{9E81B2C8-83D9-4399-8B6A-C6660F45DB6F}" dt="2025-08-05T05:10:39.273" v="190" actId="1076"/>
          <ac:picMkLst>
            <pc:docMk/>
            <pc:sldMk cId="2407248834" sldId="926"/>
            <ac:picMk id="4" creationId="{5C8D2E28-367C-D5B0-641A-50D9F1870D39}"/>
          </ac:picMkLst>
        </pc:picChg>
      </pc:sldChg>
      <pc:sldChg chg="addSp modSp mod">
        <pc:chgData name="Sowndarya" userId="b5d3d34a-c3dd-4f29-8f7c-1fb43d951dc6" providerId="ADAL" clId="{9E81B2C8-83D9-4399-8B6A-C6660F45DB6F}" dt="2025-08-05T04:35:09.616" v="163" actId="403"/>
        <pc:sldMkLst>
          <pc:docMk/>
          <pc:sldMk cId="493023081" sldId="927"/>
        </pc:sldMkLst>
        <pc:graphicFrameChg chg="add mod modGraphic">
          <ac:chgData name="Sowndarya" userId="b5d3d34a-c3dd-4f29-8f7c-1fb43d951dc6" providerId="ADAL" clId="{9E81B2C8-83D9-4399-8B6A-C6660F45DB6F}" dt="2025-08-05T04:35:09.616" v="163" actId="403"/>
          <ac:graphicFrameMkLst>
            <pc:docMk/>
            <pc:sldMk cId="493023081" sldId="927"/>
            <ac:graphicFrameMk id="4" creationId="{A4E3E0F6-FC3F-68E5-F67E-671935E5B1ED}"/>
          </ac:graphicFrameMkLst>
        </pc:graphicFrameChg>
      </pc:sldChg>
      <pc:sldChg chg="modSp mod">
        <pc:chgData name="Sowndarya" userId="b5d3d34a-c3dd-4f29-8f7c-1fb43d951dc6" providerId="ADAL" clId="{9E81B2C8-83D9-4399-8B6A-C6660F45DB6F}" dt="2025-08-05T11:49:27.954" v="727" actId="403"/>
        <pc:sldMkLst>
          <pc:docMk/>
          <pc:sldMk cId="3478621251" sldId="929"/>
        </pc:sldMkLst>
        <pc:spChg chg="mod">
          <ac:chgData name="Sowndarya" userId="b5d3d34a-c3dd-4f29-8f7c-1fb43d951dc6" providerId="ADAL" clId="{9E81B2C8-83D9-4399-8B6A-C6660F45DB6F}" dt="2025-08-05T11:49:27.954" v="727" actId="403"/>
          <ac:spMkLst>
            <pc:docMk/>
            <pc:sldMk cId="3478621251" sldId="929"/>
            <ac:spMk id="4" creationId="{E84F43C5-A1E8-3CA1-B1CA-F77693C9682B}"/>
          </ac:spMkLst>
        </pc:spChg>
      </pc:sldChg>
      <pc:sldChg chg="addSp modSp mod">
        <pc:chgData name="Sowndarya" userId="b5d3d34a-c3dd-4f29-8f7c-1fb43d951dc6" providerId="ADAL" clId="{9E81B2C8-83D9-4399-8B6A-C6660F45DB6F}" dt="2025-08-05T06:24:36.703" v="312" actId="1076"/>
        <pc:sldMkLst>
          <pc:docMk/>
          <pc:sldMk cId="1394027141" sldId="930"/>
        </pc:sldMkLst>
        <pc:spChg chg="mod">
          <ac:chgData name="Sowndarya" userId="b5d3d34a-c3dd-4f29-8f7c-1fb43d951dc6" providerId="ADAL" clId="{9E81B2C8-83D9-4399-8B6A-C6660F45DB6F}" dt="2025-08-05T06:19:38.918" v="246" actId="1076"/>
          <ac:spMkLst>
            <pc:docMk/>
            <pc:sldMk cId="1394027141" sldId="930"/>
            <ac:spMk id="6" creationId="{E5C6ADBD-C607-D9D9-0152-A1A7274B6944}"/>
          </ac:spMkLst>
        </pc:spChg>
        <pc:picChg chg="add mod">
          <ac:chgData name="Sowndarya" userId="b5d3d34a-c3dd-4f29-8f7c-1fb43d951dc6" providerId="ADAL" clId="{9E81B2C8-83D9-4399-8B6A-C6660F45DB6F}" dt="2025-08-05T06:24:36.703" v="312" actId="1076"/>
          <ac:picMkLst>
            <pc:docMk/>
            <pc:sldMk cId="1394027141" sldId="930"/>
            <ac:picMk id="30722" creationId="{C6767BC7-97BE-5366-727C-0345E1233CAF}"/>
          </ac:picMkLst>
        </pc:picChg>
        <pc:picChg chg="add mod">
          <ac:chgData name="Sowndarya" userId="b5d3d34a-c3dd-4f29-8f7c-1fb43d951dc6" providerId="ADAL" clId="{9E81B2C8-83D9-4399-8B6A-C6660F45DB6F}" dt="2025-08-05T06:24:35.179" v="311" actId="14100"/>
          <ac:picMkLst>
            <pc:docMk/>
            <pc:sldMk cId="1394027141" sldId="930"/>
            <ac:picMk id="30724" creationId="{0CFAA464-8444-9B4C-74F0-C61832D90E94}"/>
          </ac:picMkLst>
        </pc:picChg>
      </pc:sldChg>
      <pc:sldChg chg="addSp modSp mod">
        <pc:chgData name="Sowndarya" userId="b5d3d34a-c3dd-4f29-8f7c-1fb43d951dc6" providerId="ADAL" clId="{9E81B2C8-83D9-4399-8B6A-C6660F45DB6F}" dt="2025-08-05T05:12:42.548" v="192" actId="1076"/>
        <pc:sldMkLst>
          <pc:docMk/>
          <pc:sldMk cId="1921862934" sldId="931"/>
        </pc:sldMkLst>
        <pc:picChg chg="add mod">
          <ac:chgData name="Sowndarya" userId="b5d3d34a-c3dd-4f29-8f7c-1fb43d951dc6" providerId="ADAL" clId="{9E81B2C8-83D9-4399-8B6A-C6660F45DB6F}" dt="2025-08-05T05:12:42.548" v="192" actId="1076"/>
          <ac:picMkLst>
            <pc:docMk/>
            <pc:sldMk cId="1921862934" sldId="931"/>
            <ac:picMk id="4" creationId="{0EEE5D5B-44E4-94C8-58F5-5BF2240A2205}"/>
          </ac:picMkLst>
        </pc:picChg>
      </pc:sldChg>
      <pc:sldChg chg="addSp modSp mod">
        <pc:chgData name="Sowndarya" userId="b5d3d34a-c3dd-4f29-8f7c-1fb43d951dc6" providerId="ADAL" clId="{9E81B2C8-83D9-4399-8B6A-C6660F45DB6F}" dt="2025-08-05T04:35:29.621" v="169" actId="403"/>
        <pc:sldMkLst>
          <pc:docMk/>
          <pc:sldMk cId="3998832464" sldId="932"/>
        </pc:sldMkLst>
        <pc:graphicFrameChg chg="add mod modGraphic">
          <ac:chgData name="Sowndarya" userId="b5d3d34a-c3dd-4f29-8f7c-1fb43d951dc6" providerId="ADAL" clId="{9E81B2C8-83D9-4399-8B6A-C6660F45DB6F}" dt="2025-08-05T04:35:29.621" v="169" actId="403"/>
          <ac:graphicFrameMkLst>
            <pc:docMk/>
            <pc:sldMk cId="3998832464" sldId="932"/>
            <ac:graphicFrameMk id="4" creationId="{A7A93B92-AF36-111B-9E44-F2B3D0B51B20}"/>
          </ac:graphicFrameMkLst>
        </pc:graphicFrameChg>
      </pc:sldChg>
      <pc:sldChg chg="addSp modSp mod">
        <pc:chgData name="Sowndarya" userId="b5d3d34a-c3dd-4f29-8f7c-1fb43d951dc6" providerId="ADAL" clId="{9E81B2C8-83D9-4399-8B6A-C6660F45DB6F}" dt="2025-08-05T04:07:48.116" v="77" actId="403"/>
        <pc:sldMkLst>
          <pc:docMk/>
          <pc:sldMk cId="595218012" sldId="934"/>
        </pc:sldMkLst>
        <pc:graphicFrameChg chg="add mod modGraphic">
          <ac:chgData name="Sowndarya" userId="b5d3d34a-c3dd-4f29-8f7c-1fb43d951dc6" providerId="ADAL" clId="{9E81B2C8-83D9-4399-8B6A-C6660F45DB6F}" dt="2025-08-05T04:07:29.990" v="71" actId="403"/>
          <ac:graphicFrameMkLst>
            <pc:docMk/>
            <pc:sldMk cId="595218012" sldId="934"/>
            <ac:graphicFrameMk id="4" creationId="{44AE3F17-E029-BD59-0302-BF2D9998B8E9}"/>
          </ac:graphicFrameMkLst>
        </pc:graphicFrameChg>
        <pc:graphicFrameChg chg="add mod modGraphic">
          <ac:chgData name="Sowndarya" userId="b5d3d34a-c3dd-4f29-8f7c-1fb43d951dc6" providerId="ADAL" clId="{9E81B2C8-83D9-4399-8B6A-C6660F45DB6F}" dt="2025-08-05T04:07:48.116" v="77" actId="403"/>
          <ac:graphicFrameMkLst>
            <pc:docMk/>
            <pc:sldMk cId="595218012" sldId="934"/>
            <ac:graphicFrameMk id="7" creationId="{C4EDECF4-C3DF-3495-D830-8B4F51CA8A78}"/>
          </ac:graphicFrameMkLst>
        </pc:graphicFrameChg>
      </pc:sldChg>
      <pc:sldChg chg="addSp modSp mod">
        <pc:chgData name="Sowndarya" userId="b5d3d34a-c3dd-4f29-8f7c-1fb43d951dc6" providerId="ADAL" clId="{9E81B2C8-83D9-4399-8B6A-C6660F45DB6F}" dt="2025-08-05T04:13:55.807" v="100" actId="14100"/>
        <pc:sldMkLst>
          <pc:docMk/>
          <pc:sldMk cId="3855670594" sldId="935"/>
        </pc:sldMkLst>
        <pc:graphicFrameChg chg="add mod modGraphic">
          <ac:chgData name="Sowndarya" userId="b5d3d34a-c3dd-4f29-8f7c-1fb43d951dc6" providerId="ADAL" clId="{9E81B2C8-83D9-4399-8B6A-C6660F45DB6F}" dt="2025-08-05T04:13:53.581" v="99" actId="14100"/>
          <ac:graphicFrameMkLst>
            <pc:docMk/>
            <pc:sldMk cId="3855670594" sldId="935"/>
            <ac:graphicFrameMk id="4" creationId="{28D94FD1-7785-2CFA-6EA0-F3F4D2348991}"/>
          </ac:graphicFrameMkLst>
        </pc:graphicFrameChg>
        <pc:graphicFrameChg chg="add mod modGraphic">
          <ac:chgData name="Sowndarya" userId="b5d3d34a-c3dd-4f29-8f7c-1fb43d951dc6" providerId="ADAL" clId="{9E81B2C8-83D9-4399-8B6A-C6660F45DB6F}" dt="2025-08-05T04:13:55.807" v="100" actId="14100"/>
          <ac:graphicFrameMkLst>
            <pc:docMk/>
            <pc:sldMk cId="3855670594" sldId="935"/>
            <ac:graphicFrameMk id="8" creationId="{537A52E8-FE38-217A-CC41-55D18D9F1C4B}"/>
          </ac:graphicFrameMkLst>
        </pc:graphicFrameChg>
      </pc:sldChg>
    </pc:docChg>
  </pc:docChgLst>
  <pc:docChgLst>
    <pc:chgData name="Biswa" userId="S::bbanik@tonikbank.com::26f52a98-3216-49f8-95c0-92c9bbdc30ba" providerId="AD" clId="Web-{CB596F9C-BDBE-815D-D9EA-3FF801A6FDB8}"/>
    <pc:docChg chg="modSld">
      <pc:chgData name="Biswa" userId="S::bbanik@tonikbank.com::26f52a98-3216-49f8-95c0-92c9bbdc30ba" providerId="AD" clId="Web-{CB596F9C-BDBE-815D-D9EA-3FF801A6FDB8}" dt="2025-07-18T15:22:27.561" v="219"/>
      <pc:docMkLst>
        <pc:docMk/>
      </pc:docMkLst>
      <pc:sldChg chg="modSp">
        <pc:chgData name="Biswa" userId="S::bbanik@tonikbank.com::26f52a98-3216-49f8-95c0-92c9bbdc30ba" providerId="AD" clId="Web-{CB596F9C-BDBE-815D-D9EA-3FF801A6FDB8}" dt="2025-07-18T14:35:50.793" v="30" actId="20577"/>
        <pc:sldMkLst>
          <pc:docMk/>
          <pc:sldMk cId="633098496" sldId="689"/>
        </pc:sldMkLst>
        <pc:spChg chg="mod">
          <ac:chgData name="Biswa" userId="S::bbanik@tonikbank.com::26f52a98-3216-49f8-95c0-92c9bbdc30ba" providerId="AD" clId="Web-{CB596F9C-BDBE-815D-D9EA-3FF801A6FDB8}" dt="2025-07-18T14:35:50.793" v="30" actId="20577"/>
          <ac:spMkLst>
            <pc:docMk/>
            <pc:sldMk cId="633098496" sldId="689"/>
            <ac:spMk id="3" creationId="{B142CDEE-B919-E235-FAB7-B7A0EDAF6A3C}"/>
          </ac:spMkLst>
        </pc:spChg>
      </pc:sldChg>
      <pc:sldChg chg="modSp">
        <pc:chgData name="Biswa" userId="S::bbanik@tonikbank.com::26f52a98-3216-49f8-95c0-92c9bbdc30ba" providerId="AD" clId="Web-{CB596F9C-BDBE-815D-D9EA-3FF801A6FDB8}" dt="2025-07-18T14:35:11.370" v="25"/>
        <pc:sldMkLst>
          <pc:docMk/>
          <pc:sldMk cId="3428591970" sldId="709"/>
        </pc:sldMkLst>
        <pc:spChg chg="mod">
          <ac:chgData name="Biswa" userId="S::bbanik@tonikbank.com::26f52a98-3216-49f8-95c0-92c9bbdc30ba" providerId="AD" clId="Web-{CB596F9C-BDBE-815D-D9EA-3FF801A6FDB8}" dt="2025-07-18T14:33:34.584" v="3" actId="1076"/>
          <ac:spMkLst>
            <pc:docMk/>
            <pc:sldMk cId="3428591970" sldId="709"/>
            <ac:spMk id="6" creationId="{08FF86E1-CC83-7BED-BC23-32135FEA805B}"/>
          </ac:spMkLst>
        </pc:spChg>
      </pc:sldChg>
      <pc:sldChg chg="modSp">
        <pc:chgData name="Biswa" userId="S::bbanik@tonikbank.com::26f52a98-3216-49f8-95c0-92c9bbdc30ba" providerId="AD" clId="Web-{CB596F9C-BDBE-815D-D9EA-3FF801A6FDB8}" dt="2025-07-18T14:36:07.216" v="33" actId="20577"/>
        <pc:sldMkLst>
          <pc:docMk/>
          <pc:sldMk cId="2284133642" sldId="794"/>
        </pc:sldMkLst>
      </pc:sldChg>
      <pc:sldChg chg="modSp">
        <pc:chgData name="Biswa" userId="S::bbanik@tonikbank.com::26f52a98-3216-49f8-95c0-92c9bbdc30ba" providerId="AD" clId="Web-{CB596F9C-BDBE-815D-D9EA-3FF801A6FDB8}" dt="2025-07-18T14:37:16.266" v="38" actId="1076"/>
        <pc:sldMkLst>
          <pc:docMk/>
          <pc:sldMk cId="1621722521" sldId="795"/>
        </pc:sldMkLst>
      </pc:sldChg>
      <pc:sldChg chg="modSp">
        <pc:chgData name="Biswa" userId="S::bbanik@tonikbank.com::26f52a98-3216-49f8-95c0-92c9bbdc30ba" providerId="AD" clId="Web-{CB596F9C-BDBE-815D-D9EA-3FF801A6FDB8}" dt="2025-07-18T14:39:24.413" v="58" actId="14100"/>
        <pc:sldMkLst>
          <pc:docMk/>
          <pc:sldMk cId="208028170" sldId="798"/>
        </pc:sldMkLst>
      </pc:sldChg>
      <pc:sldChg chg="modSp">
        <pc:chgData name="Biswa" userId="S::bbanik@tonikbank.com::26f52a98-3216-49f8-95c0-92c9bbdc30ba" providerId="AD" clId="Web-{CB596F9C-BDBE-815D-D9EA-3FF801A6FDB8}" dt="2025-07-18T14:41:55.997" v="79" actId="1076"/>
        <pc:sldMkLst>
          <pc:docMk/>
          <pc:sldMk cId="3993382742" sldId="801"/>
        </pc:sldMkLst>
      </pc:sldChg>
      <pc:sldChg chg="modSp">
        <pc:chgData name="Biswa" userId="S::bbanik@tonikbank.com::26f52a98-3216-49f8-95c0-92c9bbdc30ba" providerId="AD" clId="Web-{CB596F9C-BDBE-815D-D9EA-3FF801A6FDB8}" dt="2025-07-18T14:43:47.721" v="91" actId="14100"/>
        <pc:sldMkLst>
          <pc:docMk/>
          <pc:sldMk cId="649122774" sldId="802"/>
        </pc:sldMkLst>
      </pc:sldChg>
      <pc:sldChg chg="modSp">
        <pc:chgData name="Biswa" userId="S::bbanik@tonikbank.com::26f52a98-3216-49f8-95c0-92c9bbdc30ba" providerId="AD" clId="Web-{CB596F9C-BDBE-815D-D9EA-3FF801A6FDB8}" dt="2025-07-18T15:15:12.123" v="148" actId="14100"/>
        <pc:sldMkLst>
          <pc:docMk/>
          <pc:sldMk cId="2717469093" sldId="807"/>
        </pc:sldMkLst>
      </pc:sldChg>
      <pc:sldChg chg="modSp">
        <pc:chgData name="Biswa" userId="S::bbanik@tonikbank.com::26f52a98-3216-49f8-95c0-92c9bbdc30ba" providerId="AD" clId="Web-{CB596F9C-BDBE-815D-D9EA-3FF801A6FDB8}" dt="2025-07-18T15:15:59.203" v="159" actId="1076"/>
        <pc:sldMkLst>
          <pc:docMk/>
          <pc:sldMk cId="2232371839" sldId="808"/>
        </pc:sldMkLst>
      </pc:sldChg>
      <pc:sldChg chg="modSp">
        <pc:chgData name="Biswa" userId="S::bbanik@tonikbank.com::26f52a98-3216-49f8-95c0-92c9bbdc30ba" providerId="AD" clId="Web-{CB596F9C-BDBE-815D-D9EA-3FF801A6FDB8}" dt="2025-07-18T14:38:37.207" v="50" actId="14100"/>
        <pc:sldMkLst>
          <pc:docMk/>
          <pc:sldMk cId="3362115631" sldId="809"/>
        </pc:sldMkLst>
      </pc:sldChg>
      <pc:sldChg chg="modSp">
        <pc:chgData name="Biswa" userId="S::bbanik@tonikbank.com::26f52a98-3216-49f8-95c0-92c9bbdc30ba" providerId="AD" clId="Web-{CB596F9C-BDBE-815D-D9EA-3FF801A6FDB8}" dt="2025-07-18T14:40:00.164" v="65" actId="14100"/>
        <pc:sldMkLst>
          <pc:docMk/>
          <pc:sldMk cId="1383361812" sldId="810"/>
        </pc:sldMkLst>
      </pc:sldChg>
      <pc:sldChg chg="modSp">
        <pc:chgData name="Biswa" userId="S::bbanik@tonikbank.com::26f52a98-3216-49f8-95c0-92c9bbdc30ba" providerId="AD" clId="Web-{CB596F9C-BDBE-815D-D9EA-3FF801A6FDB8}" dt="2025-07-18T15:16:55.238" v="162" actId="14100"/>
        <pc:sldMkLst>
          <pc:docMk/>
          <pc:sldMk cId="4179301006" sldId="811"/>
        </pc:sldMkLst>
      </pc:sldChg>
      <pc:sldChg chg="modSp">
        <pc:chgData name="Biswa" userId="S::bbanik@tonikbank.com::26f52a98-3216-49f8-95c0-92c9bbdc30ba" providerId="AD" clId="Web-{CB596F9C-BDBE-815D-D9EA-3FF801A6FDB8}" dt="2025-07-18T14:44:56.552" v="103" actId="14100"/>
        <pc:sldMkLst>
          <pc:docMk/>
          <pc:sldMk cId="381198934" sldId="812"/>
        </pc:sldMkLst>
      </pc:sldChg>
      <pc:sldChg chg="modSp">
        <pc:chgData name="Biswa" userId="S::bbanik@tonikbank.com::26f52a98-3216-49f8-95c0-92c9bbdc30ba" providerId="AD" clId="Web-{CB596F9C-BDBE-815D-D9EA-3FF801A6FDB8}" dt="2025-07-18T14:45:59.445" v="115" actId="14100"/>
        <pc:sldMkLst>
          <pc:docMk/>
          <pc:sldMk cId="1567414686" sldId="813"/>
        </pc:sldMkLst>
      </pc:sldChg>
      <pc:sldChg chg="modSp">
        <pc:chgData name="Biswa" userId="S::bbanik@tonikbank.com::26f52a98-3216-49f8-95c0-92c9bbdc30ba" providerId="AD" clId="Web-{CB596F9C-BDBE-815D-D9EA-3FF801A6FDB8}" dt="2025-07-18T15:13:33.776" v="127" actId="1076"/>
        <pc:sldMkLst>
          <pc:docMk/>
          <pc:sldMk cId="1713986212" sldId="814"/>
        </pc:sldMkLst>
      </pc:sldChg>
      <pc:sldChg chg="modSp">
        <pc:chgData name="Biswa" userId="S::bbanik@tonikbank.com::26f52a98-3216-49f8-95c0-92c9bbdc30ba" providerId="AD" clId="Web-{CB596F9C-BDBE-815D-D9EA-3FF801A6FDB8}" dt="2025-07-18T15:14:35.325" v="141" actId="1076"/>
        <pc:sldMkLst>
          <pc:docMk/>
          <pc:sldMk cId="1211842206" sldId="815"/>
        </pc:sldMkLst>
      </pc:sldChg>
      <pc:sldChg chg="modSp">
        <pc:chgData name="Biswa" userId="S::bbanik@tonikbank.com::26f52a98-3216-49f8-95c0-92c9bbdc30ba" providerId="AD" clId="Web-{CB596F9C-BDBE-815D-D9EA-3FF801A6FDB8}" dt="2025-07-18T15:15:26.546" v="151" actId="14100"/>
        <pc:sldMkLst>
          <pc:docMk/>
          <pc:sldMk cId="3504507770" sldId="816"/>
        </pc:sldMkLst>
      </pc:sldChg>
      <pc:sldChg chg="addSp modSp">
        <pc:chgData name="Biswa" userId="S::bbanik@tonikbank.com::26f52a98-3216-49f8-95c0-92c9bbdc30ba" providerId="AD" clId="Web-{CB596F9C-BDBE-815D-D9EA-3FF801A6FDB8}" dt="2025-07-18T15:21:45.388" v="204" actId="14100"/>
        <pc:sldMkLst>
          <pc:docMk/>
          <pc:sldMk cId="3101752819" sldId="817"/>
        </pc:sldMkLst>
      </pc:sldChg>
      <pc:sldChg chg="addSp modSp">
        <pc:chgData name="Biswa" userId="S::bbanik@tonikbank.com::26f52a98-3216-49f8-95c0-92c9bbdc30ba" providerId="AD" clId="Web-{CB596F9C-BDBE-815D-D9EA-3FF801A6FDB8}" dt="2025-07-18T15:21:51.279" v="205"/>
        <pc:sldMkLst>
          <pc:docMk/>
          <pc:sldMk cId="2849733831" sldId="818"/>
        </pc:sldMkLst>
      </pc:sldChg>
      <pc:sldChg chg="addSp modSp">
        <pc:chgData name="Biswa" userId="S::bbanik@tonikbank.com::26f52a98-3216-49f8-95c0-92c9bbdc30ba" providerId="AD" clId="Web-{CB596F9C-BDBE-815D-D9EA-3FF801A6FDB8}" dt="2025-07-18T15:22:00.888" v="208"/>
        <pc:sldMkLst>
          <pc:docMk/>
          <pc:sldMk cId="2739034322" sldId="819"/>
        </pc:sldMkLst>
      </pc:sldChg>
      <pc:sldChg chg="addSp modSp">
        <pc:chgData name="Biswa" userId="S::bbanik@tonikbank.com::26f52a98-3216-49f8-95c0-92c9bbdc30ba" providerId="AD" clId="Web-{CB596F9C-BDBE-815D-D9EA-3FF801A6FDB8}" dt="2025-07-18T15:22:05.467" v="210"/>
        <pc:sldMkLst>
          <pc:docMk/>
          <pc:sldMk cId="2988669699" sldId="820"/>
        </pc:sldMkLst>
      </pc:sldChg>
      <pc:sldChg chg="addSp">
        <pc:chgData name="Biswa" userId="S::bbanik@tonikbank.com::26f52a98-3216-49f8-95c0-92c9bbdc30ba" providerId="AD" clId="Web-{CB596F9C-BDBE-815D-D9EA-3FF801A6FDB8}" dt="2025-07-18T15:22:07.451" v="211"/>
        <pc:sldMkLst>
          <pc:docMk/>
          <pc:sldMk cId="654024980" sldId="821"/>
        </pc:sldMkLst>
      </pc:sldChg>
      <pc:sldChg chg="addSp modSp">
        <pc:chgData name="Biswa" userId="S::bbanik@tonikbank.com::26f52a98-3216-49f8-95c0-92c9bbdc30ba" providerId="AD" clId="Web-{CB596F9C-BDBE-815D-D9EA-3FF801A6FDB8}" dt="2025-07-18T15:22:14.592" v="214"/>
        <pc:sldMkLst>
          <pc:docMk/>
          <pc:sldMk cId="3914449944" sldId="822"/>
        </pc:sldMkLst>
      </pc:sldChg>
      <pc:sldChg chg="addSp modSp">
        <pc:chgData name="Biswa" userId="S::bbanik@tonikbank.com::26f52a98-3216-49f8-95c0-92c9bbdc30ba" providerId="AD" clId="Web-{CB596F9C-BDBE-815D-D9EA-3FF801A6FDB8}" dt="2025-07-18T15:22:16.748" v="215"/>
        <pc:sldMkLst>
          <pc:docMk/>
          <pc:sldMk cId="3708169300" sldId="823"/>
        </pc:sldMkLst>
      </pc:sldChg>
      <pc:sldChg chg="addSp modSp">
        <pc:chgData name="Biswa" userId="S::bbanik@tonikbank.com::26f52a98-3216-49f8-95c0-92c9bbdc30ba" providerId="AD" clId="Web-{CB596F9C-BDBE-815D-D9EA-3FF801A6FDB8}" dt="2025-07-18T15:22:18.905" v="216"/>
        <pc:sldMkLst>
          <pc:docMk/>
          <pc:sldMk cId="4104916730" sldId="824"/>
        </pc:sldMkLst>
      </pc:sldChg>
      <pc:sldChg chg="addSp modSp">
        <pc:chgData name="Biswa" userId="S::bbanik@tonikbank.com::26f52a98-3216-49f8-95c0-92c9bbdc30ba" providerId="AD" clId="Web-{CB596F9C-BDBE-815D-D9EA-3FF801A6FDB8}" dt="2025-07-18T15:22:21.139" v="217"/>
        <pc:sldMkLst>
          <pc:docMk/>
          <pc:sldMk cId="3352932447" sldId="825"/>
        </pc:sldMkLst>
      </pc:sldChg>
      <pc:sldChg chg="addSp modSp">
        <pc:chgData name="Biswa" userId="S::bbanik@tonikbank.com::26f52a98-3216-49f8-95c0-92c9bbdc30ba" providerId="AD" clId="Web-{CB596F9C-BDBE-815D-D9EA-3FF801A6FDB8}" dt="2025-07-18T15:22:24.186" v="218"/>
        <pc:sldMkLst>
          <pc:docMk/>
          <pc:sldMk cId="4192174844" sldId="826"/>
        </pc:sldMkLst>
      </pc:sldChg>
      <pc:sldChg chg="addSp modSp">
        <pc:chgData name="Biswa" userId="S::bbanik@tonikbank.com::26f52a98-3216-49f8-95c0-92c9bbdc30ba" providerId="AD" clId="Web-{CB596F9C-BDBE-815D-D9EA-3FF801A6FDB8}" dt="2025-07-18T15:21:55.763" v="206"/>
        <pc:sldMkLst>
          <pc:docMk/>
          <pc:sldMk cId="3289651907" sldId="827"/>
        </pc:sldMkLst>
        <pc:spChg chg="add">
          <ac:chgData name="Biswa" userId="S::bbanik@tonikbank.com::26f52a98-3216-49f8-95c0-92c9bbdc30ba" providerId="AD" clId="Web-{CB596F9C-BDBE-815D-D9EA-3FF801A6FDB8}" dt="2025-07-18T15:20:26.432" v="190"/>
          <ac:spMkLst>
            <pc:docMk/>
            <pc:sldMk cId="3289651907" sldId="827"/>
            <ac:spMk id="4" creationId="{EEACD7F6-BCD6-D493-E333-85B14D63D50D}"/>
          </ac:spMkLst>
        </pc:spChg>
      </pc:sldChg>
      <pc:sldChg chg="addSp modSp">
        <pc:chgData name="Biswa" userId="S::bbanik@tonikbank.com::26f52a98-3216-49f8-95c0-92c9bbdc30ba" providerId="AD" clId="Web-{CB596F9C-BDBE-815D-D9EA-3FF801A6FDB8}" dt="2025-07-18T15:21:58.388" v="207"/>
        <pc:sldMkLst>
          <pc:docMk/>
          <pc:sldMk cId="3275688064" sldId="828"/>
        </pc:sldMkLst>
        <pc:spChg chg="add">
          <ac:chgData name="Biswa" userId="S::bbanik@tonikbank.com::26f52a98-3216-49f8-95c0-92c9bbdc30ba" providerId="AD" clId="Web-{CB596F9C-BDBE-815D-D9EA-3FF801A6FDB8}" dt="2025-07-18T15:20:30.088" v="191"/>
          <ac:spMkLst>
            <pc:docMk/>
            <pc:sldMk cId="3275688064" sldId="828"/>
            <ac:spMk id="4" creationId="{15A40E1D-A10E-9371-524B-3641413F8D30}"/>
          </ac:spMkLst>
        </pc:spChg>
      </pc:sldChg>
      <pc:sldChg chg="addSp modSp">
        <pc:chgData name="Biswa" userId="S::bbanik@tonikbank.com::26f52a98-3216-49f8-95c0-92c9bbdc30ba" providerId="AD" clId="Web-{CB596F9C-BDBE-815D-D9EA-3FF801A6FDB8}" dt="2025-07-18T15:22:04.138" v="209"/>
        <pc:sldMkLst>
          <pc:docMk/>
          <pc:sldMk cId="2664180545" sldId="829"/>
        </pc:sldMkLst>
      </pc:sldChg>
      <pc:sldChg chg="addSp modSp">
        <pc:chgData name="Biswa" userId="S::bbanik@tonikbank.com::26f52a98-3216-49f8-95c0-92c9bbdc30ba" providerId="AD" clId="Web-{CB596F9C-BDBE-815D-D9EA-3FF801A6FDB8}" dt="2025-07-18T15:22:09.920" v="212"/>
        <pc:sldMkLst>
          <pc:docMk/>
          <pc:sldMk cId="3228720938" sldId="830"/>
        </pc:sldMkLst>
      </pc:sldChg>
      <pc:sldChg chg="addSp modSp">
        <pc:chgData name="Biswa" userId="S::bbanik@tonikbank.com::26f52a98-3216-49f8-95c0-92c9bbdc30ba" providerId="AD" clId="Web-{CB596F9C-BDBE-815D-D9EA-3FF801A6FDB8}" dt="2025-07-18T15:22:12.467" v="213"/>
        <pc:sldMkLst>
          <pc:docMk/>
          <pc:sldMk cId="2689034238" sldId="831"/>
        </pc:sldMkLst>
      </pc:sldChg>
      <pc:sldChg chg="addSp modSp">
        <pc:chgData name="Biswa" userId="S::bbanik@tonikbank.com::26f52a98-3216-49f8-95c0-92c9bbdc30ba" providerId="AD" clId="Web-{CB596F9C-BDBE-815D-D9EA-3FF801A6FDB8}" dt="2025-07-18T15:22:27.561" v="219"/>
        <pc:sldMkLst>
          <pc:docMk/>
          <pc:sldMk cId="2567866937" sldId="832"/>
        </pc:sldMkLst>
      </pc:sldChg>
    </pc:docChg>
  </pc:docChgLst>
  <pc:docChgLst>
    <pc:chgData name="Guest User" userId="S::urn:spo:tenantanon#2fe6762b-2c15-4a41-9779-d487e594fbaf::" providerId="AD" clId="Web-{66C81A08-38BC-726F-E169-31DB8DC80E03}"/>
    <pc:docChg chg="modSld">
      <pc:chgData name="Guest User" userId="S::urn:spo:tenantanon#2fe6762b-2c15-4a41-9779-d487e594fbaf::" providerId="AD" clId="Web-{66C81A08-38BC-726F-E169-31DB8DC80E03}" dt="2025-08-05T14:20:53.668" v="2" actId="14100"/>
      <pc:docMkLst>
        <pc:docMk/>
      </pc:docMkLst>
      <pc:sldChg chg="modSp">
        <pc:chgData name="Guest User" userId="S::urn:spo:tenantanon#2fe6762b-2c15-4a41-9779-d487e594fbaf::" providerId="AD" clId="Web-{66C81A08-38BC-726F-E169-31DB8DC80E03}" dt="2025-08-05T14:20:53.668" v="2" actId="14100"/>
        <pc:sldMkLst>
          <pc:docMk/>
          <pc:sldMk cId="3107260020" sldId="810"/>
        </pc:sldMkLst>
        <pc:spChg chg="mod">
          <ac:chgData name="Guest User" userId="S::urn:spo:tenantanon#2fe6762b-2c15-4a41-9779-d487e594fbaf::" providerId="AD" clId="Web-{66C81A08-38BC-726F-E169-31DB8DC80E03}" dt="2025-08-05T14:20:53.668" v="2" actId="14100"/>
          <ac:spMkLst>
            <pc:docMk/>
            <pc:sldMk cId="3107260020" sldId="810"/>
            <ac:spMk id="3" creationId="{7CD39B80-F10A-B1CD-E2D7-B42BC910AA2E}"/>
          </ac:spMkLst>
        </pc:spChg>
      </pc:sldChg>
    </pc:docChg>
  </pc:docChgLst>
  <pc:docChgLst>
    <pc:chgData name="Prakatheesh Jeevanantham" userId="S::pjeevanantham@tonikbank.com::77c19310-3ecb-407f-817d-62fea43d0123" providerId="AD" clId="Web-{2240543C-7660-2299-06EC-6579400DA83D}"/>
    <pc:docChg chg="modSld">
      <pc:chgData name="Prakatheesh Jeevanantham" userId="S::pjeevanantham@tonikbank.com::77c19310-3ecb-407f-817d-62fea43d0123" providerId="AD" clId="Web-{2240543C-7660-2299-06EC-6579400DA83D}" dt="2025-07-21T09:12:50.222" v="46"/>
      <pc:docMkLst>
        <pc:docMk/>
      </pc:docMkLst>
      <pc:sldChg chg="addSp delSp modSp">
        <pc:chgData name="Prakatheesh Jeevanantham" userId="S::pjeevanantham@tonikbank.com::77c19310-3ecb-407f-817d-62fea43d0123" providerId="AD" clId="Web-{2240543C-7660-2299-06EC-6579400DA83D}" dt="2025-07-21T09:12:50.222" v="46"/>
        <pc:sldMkLst>
          <pc:docMk/>
          <pc:sldMk cId="3384180291" sldId="842"/>
        </pc:sldMkLst>
      </pc:sldChg>
      <pc:sldChg chg="addSp modSp">
        <pc:chgData name="Prakatheesh Jeevanantham" userId="S::pjeevanantham@tonikbank.com::77c19310-3ecb-407f-817d-62fea43d0123" providerId="AD" clId="Web-{2240543C-7660-2299-06EC-6579400DA83D}" dt="2025-07-21T08:49:37.046" v="27" actId="14100"/>
        <pc:sldMkLst>
          <pc:docMk/>
          <pc:sldMk cId="3662470733" sldId="843"/>
        </pc:sldMkLst>
      </pc:sldChg>
    </pc:docChg>
  </pc:docChgLst>
  <pc:docChgLst>
    <pc:chgData name="Bhuvanesh" userId="4650cd39-8dbb-4c0f-8fda-594efc81948c" providerId="ADAL" clId="{0EBD60EE-80F3-419C-BC34-FD324EECE812}"/>
    <pc:docChg chg="undo custSel addSld delSld modSld">
      <pc:chgData name="Bhuvanesh" userId="4650cd39-8dbb-4c0f-8fda-594efc81948c" providerId="ADAL" clId="{0EBD60EE-80F3-419C-BC34-FD324EECE812}" dt="2025-08-05T10:07:27.109" v="1466" actId="14100"/>
      <pc:docMkLst>
        <pc:docMk/>
      </pc:docMkLst>
      <pc:sldChg chg="modSp mod">
        <pc:chgData name="Bhuvanesh" userId="4650cd39-8dbb-4c0f-8fda-594efc81948c" providerId="ADAL" clId="{0EBD60EE-80F3-419C-BC34-FD324EECE812}" dt="2025-08-04T09:51:15.745" v="951" actId="1076"/>
        <pc:sldMkLst>
          <pc:docMk/>
          <pc:sldMk cId="4129944639" sldId="498"/>
        </pc:sldMkLst>
        <pc:spChg chg="mod">
          <ac:chgData name="Bhuvanesh" userId="4650cd39-8dbb-4c0f-8fda-594efc81948c" providerId="ADAL" clId="{0EBD60EE-80F3-419C-BC34-FD324EECE812}" dt="2025-08-04T07:10:05.163" v="685" actId="20577"/>
          <ac:spMkLst>
            <pc:docMk/>
            <pc:sldMk cId="4129944639" sldId="498"/>
            <ac:spMk id="3" creationId="{4F7E8F7E-6D89-74CB-11C3-C84321CCA4F1}"/>
          </ac:spMkLst>
        </pc:spChg>
        <pc:spChg chg="mod">
          <ac:chgData name="Bhuvanesh" userId="4650cd39-8dbb-4c0f-8fda-594efc81948c" providerId="ADAL" clId="{0EBD60EE-80F3-419C-BC34-FD324EECE812}" dt="2025-08-04T04:47:44.756" v="9" actId="20577"/>
          <ac:spMkLst>
            <pc:docMk/>
            <pc:sldMk cId="4129944639" sldId="498"/>
            <ac:spMk id="7" creationId="{E9BF3232-B9BC-4886-8893-52E1AAE82E7B}"/>
          </ac:spMkLst>
        </pc:spChg>
        <pc:picChg chg="mod">
          <ac:chgData name="Bhuvanesh" userId="4650cd39-8dbb-4c0f-8fda-594efc81948c" providerId="ADAL" clId="{0EBD60EE-80F3-419C-BC34-FD324EECE812}" dt="2025-08-04T09:51:15.745" v="951" actId="1076"/>
          <ac:picMkLst>
            <pc:docMk/>
            <pc:sldMk cId="4129944639" sldId="498"/>
            <ac:picMk id="8" creationId="{98E9C0DB-A427-4416-9504-3A28B492FF15}"/>
          </ac:picMkLst>
        </pc:picChg>
      </pc:sldChg>
      <pc:sldChg chg="modSp mod">
        <pc:chgData name="Bhuvanesh" userId="4650cd39-8dbb-4c0f-8fda-594efc81948c" providerId="ADAL" clId="{0EBD60EE-80F3-419C-BC34-FD324EECE812}" dt="2025-08-04T05:50:59.564" v="26" actId="20577"/>
        <pc:sldMkLst>
          <pc:docMk/>
          <pc:sldMk cId="633098496" sldId="689"/>
        </pc:sldMkLst>
        <pc:spChg chg="mod">
          <ac:chgData name="Bhuvanesh" userId="4650cd39-8dbb-4c0f-8fda-594efc81948c" providerId="ADAL" clId="{0EBD60EE-80F3-419C-BC34-FD324EECE812}" dt="2025-08-04T05:50:59.564" v="26" actId="20577"/>
          <ac:spMkLst>
            <pc:docMk/>
            <pc:sldMk cId="633098496" sldId="689"/>
            <ac:spMk id="3" creationId="{B142CDEE-B919-E235-FAB7-B7A0EDAF6A3C}"/>
          </ac:spMkLst>
        </pc:spChg>
      </pc:sldChg>
      <pc:sldChg chg="modSp mod">
        <pc:chgData name="Bhuvanesh" userId="4650cd39-8dbb-4c0f-8fda-594efc81948c" providerId="ADAL" clId="{0EBD60EE-80F3-419C-BC34-FD324EECE812}" dt="2025-08-04T04:50:50.402" v="18" actId="20577"/>
        <pc:sldMkLst>
          <pc:docMk/>
          <pc:sldMk cId="4067340277" sldId="690"/>
        </pc:sldMkLst>
        <pc:spChg chg="mod">
          <ac:chgData name="Bhuvanesh" userId="4650cd39-8dbb-4c0f-8fda-594efc81948c" providerId="ADAL" clId="{0EBD60EE-80F3-419C-BC34-FD324EECE812}" dt="2025-08-04T04:50:50.402" v="18" actId="20577"/>
          <ac:spMkLst>
            <pc:docMk/>
            <pc:sldMk cId="4067340277" sldId="690"/>
            <ac:spMk id="18" creationId="{A66641C1-CF4A-74AD-6D9B-655039344F55}"/>
          </ac:spMkLst>
        </pc:spChg>
      </pc:sldChg>
      <pc:sldChg chg="delSp modSp mod">
        <pc:chgData name="Bhuvanesh" userId="4650cd39-8dbb-4c0f-8fda-594efc81948c" providerId="ADAL" clId="{0EBD60EE-80F3-419C-BC34-FD324EECE812}" dt="2025-08-05T08:52:31.775" v="1373" actId="121"/>
        <pc:sldMkLst>
          <pc:docMk/>
          <pc:sldMk cId="3428591970" sldId="709"/>
        </pc:sldMkLst>
        <pc:graphicFrameChg chg="modGraphic">
          <ac:chgData name="Bhuvanesh" userId="4650cd39-8dbb-4c0f-8fda-594efc81948c" providerId="ADAL" clId="{0EBD60EE-80F3-419C-BC34-FD324EECE812}" dt="2025-08-05T08:52:16.768" v="1372" actId="14734"/>
          <ac:graphicFrameMkLst>
            <pc:docMk/>
            <pc:sldMk cId="3428591970" sldId="709"/>
            <ac:graphicFrameMk id="4" creationId="{0423FB21-4A82-4045-2529-626051902AD4}"/>
          </ac:graphicFrameMkLst>
        </pc:graphicFrameChg>
        <pc:graphicFrameChg chg="modGraphic">
          <ac:chgData name="Bhuvanesh" userId="4650cd39-8dbb-4c0f-8fda-594efc81948c" providerId="ADAL" clId="{0EBD60EE-80F3-419C-BC34-FD324EECE812}" dt="2025-08-04T10:07:18.820" v="953" actId="20577"/>
          <ac:graphicFrameMkLst>
            <pc:docMk/>
            <pc:sldMk cId="3428591970" sldId="709"/>
            <ac:graphicFrameMk id="5" creationId="{7F796768-80A4-0C6C-4EB3-D182897AE066}"/>
          </ac:graphicFrameMkLst>
        </pc:graphicFrameChg>
        <pc:graphicFrameChg chg="modGraphic">
          <ac:chgData name="Bhuvanesh" userId="4650cd39-8dbb-4c0f-8fda-594efc81948c" providerId="ADAL" clId="{0EBD60EE-80F3-419C-BC34-FD324EECE812}" dt="2025-08-05T08:52:31.775" v="1373" actId="121"/>
          <ac:graphicFrameMkLst>
            <pc:docMk/>
            <pc:sldMk cId="3428591970" sldId="709"/>
            <ac:graphicFrameMk id="12" creationId="{A1A57F15-C3E2-2BEC-F064-BA8E332894DC}"/>
          </ac:graphicFrameMkLst>
        </pc:graphicFrameChg>
        <pc:picChg chg="mod">
          <ac:chgData name="Bhuvanesh" userId="4650cd39-8dbb-4c0f-8fda-594efc81948c" providerId="ADAL" clId="{0EBD60EE-80F3-419C-BC34-FD324EECE812}" dt="2025-08-04T05:50:50.255" v="24" actId="14100"/>
          <ac:picMkLst>
            <pc:docMk/>
            <pc:sldMk cId="3428591970" sldId="709"/>
            <ac:picMk id="3" creationId="{1BB219A9-BFA6-F376-CEAC-DCF8E6A03496}"/>
          </ac:picMkLst>
        </pc:picChg>
      </pc:sldChg>
      <pc:sldChg chg="addSp delSp modSp mod">
        <pc:chgData name="Bhuvanesh" userId="4650cd39-8dbb-4c0f-8fda-594efc81948c" providerId="ADAL" clId="{0EBD60EE-80F3-419C-BC34-FD324EECE812}" dt="2025-08-04T07:13:01.098" v="691" actId="14100"/>
        <pc:sldMkLst>
          <pc:docMk/>
          <pc:sldMk cId="2995196123" sldId="733"/>
        </pc:sldMkLst>
        <pc:spChg chg="mod">
          <ac:chgData name="Bhuvanesh" userId="4650cd39-8dbb-4c0f-8fda-594efc81948c" providerId="ADAL" clId="{0EBD60EE-80F3-419C-BC34-FD324EECE812}" dt="2025-08-04T07:12:34.277" v="687" actId="20577"/>
          <ac:spMkLst>
            <pc:docMk/>
            <pc:sldMk cId="2995196123" sldId="733"/>
            <ac:spMk id="3" creationId="{316ABE7A-2D02-03DE-C950-58A378604A01}"/>
          </ac:spMkLst>
        </pc:spChg>
        <pc:picChg chg="add mod">
          <ac:chgData name="Bhuvanesh" userId="4650cd39-8dbb-4c0f-8fda-594efc81948c" providerId="ADAL" clId="{0EBD60EE-80F3-419C-BC34-FD324EECE812}" dt="2025-08-04T07:13:01.098" v="691" actId="14100"/>
          <ac:picMkLst>
            <pc:docMk/>
            <pc:sldMk cId="2995196123" sldId="733"/>
            <ac:picMk id="5" creationId="{E9D47402-6CF3-7DE0-55EC-77ABC4F98AEF}"/>
          </ac:picMkLst>
        </pc:picChg>
      </pc:sldChg>
      <pc:sldChg chg="addSp delSp modSp mod">
        <pc:chgData name="Bhuvanesh" userId="4650cd39-8dbb-4c0f-8fda-594efc81948c" providerId="ADAL" clId="{0EBD60EE-80F3-419C-BC34-FD324EECE812}" dt="2025-08-04T11:16:30.392" v="969" actId="1076"/>
        <pc:sldMkLst>
          <pc:docMk/>
          <pc:sldMk cId="867531378" sldId="737"/>
        </pc:sldMkLst>
        <pc:spChg chg="mod">
          <ac:chgData name="Bhuvanesh" userId="4650cd39-8dbb-4c0f-8fda-594efc81948c" providerId="ADAL" clId="{0EBD60EE-80F3-419C-BC34-FD324EECE812}" dt="2025-08-04T11:16:20.396" v="966" actId="1076"/>
          <ac:spMkLst>
            <pc:docMk/>
            <pc:sldMk cId="867531378" sldId="737"/>
            <ac:spMk id="3" creationId="{3EF55BC6-CD34-B597-F8F2-C2ABB9011218}"/>
          </ac:spMkLst>
        </pc:spChg>
        <pc:graphicFrameChg chg="mod modGraphic">
          <ac:chgData name="Bhuvanesh" userId="4650cd39-8dbb-4c0f-8fda-594efc81948c" providerId="ADAL" clId="{0EBD60EE-80F3-419C-BC34-FD324EECE812}" dt="2025-08-04T11:16:30.392" v="969" actId="1076"/>
          <ac:graphicFrameMkLst>
            <pc:docMk/>
            <pc:sldMk cId="867531378" sldId="737"/>
            <ac:graphicFrameMk id="8" creationId="{8A337983-A29B-91DE-47DF-D2115C7F5EEA}"/>
          </ac:graphicFrameMkLst>
        </pc:graphicFrameChg>
        <pc:picChg chg="add mod">
          <ac:chgData name="Bhuvanesh" userId="4650cd39-8dbb-4c0f-8fda-594efc81948c" providerId="ADAL" clId="{0EBD60EE-80F3-419C-BC34-FD324EECE812}" dt="2025-08-04T11:16:26.206" v="968" actId="14100"/>
          <ac:picMkLst>
            <pc:docMk/>
            <pc:sldMk cId="867531378" sldId="737"/>
            <ac:picMk id="6" creationId="{4E28C9C3-89E4-942D-BACD-63752697C1DE}"/>
          </ac:picMkLst>
        </pc:picChg>
      </pc:sldChg>
      <pc:sldChg chg="delSp modSp mod">
        <pc:chgData name="Bhuvanesh" userId="4650cd39-8dbb-4c0f-8fda-594efc81948c" providerId="ADAL" clId="{0EBD60EE-80F3-419C-BC34-FD324EECE812}" dt="2025-08-05T10:07:27.109" v="1466" actId="14100"/>
        <pc:sldMkLst>
          <pc:docMk/>
          <pc:sldMk cId="447283173" sldId="755"/>
        </pc:sldMkLst>
        <pc:graphicFrameChg chg="modGraphic">
          <ac:chgData name="Bhuvanesh" userId="4650cd39-8dbb-4c0f-8fda-594efc81948c" providerId="ADAL" clId="{0EBD60EE-80F3-419C-BC34-FD324EECE812}" dt="2025-08-05T10:07:27.109" v="1466" actId="14100"/>
          <ac:graphicFrameMkLst>
            <pc:docMk/>
            <pc:sldMk cId="447283173" sldId="755"/>
            <ac:graphicFrameMk id="4" creationId="{B12560F2-98A0-D4B9-8610-A0487F5F44B5}"/>
          </ac:graphicFrameMkLst>
        </pc:graphicFrameChg>
      </pc:sldChg>
      <pc:sldChg chg="addSp delSp modSp mod">
        <pc:chgData name="Bhuvanesh" userId="4650cd39-8dbb-4c0f-8fda-594efc81948c" providerId="ADAL" clId="{0EBD60EE-80F3-419C-BC34-FD324EECE812}" dt="2025-08-05T04:46:54.456" v="1147" actId="478"/>
        <pc:sldMkLst>
          <pc:docMk/>
          <pc:sldMk cId="1640421824" sldId="756"/>
        </pc:sldMkLst>
        <pc:spChg chg="mod">
          <ac:chgData name="Bhuvanesh" userId="4650cd39-8dbb-4c0f-8fda-594efc81948c" providerId="ADAL" clId="{0EBD60EE-80F3-419C-BC34-FD324EECE812}" dt="2025-08-04T11:16:54.273" v="970" actId="14100"/>
          <ac:spMkLst>
            <pc:docMk/>
            <pc:sldMk cId="1640421824" sldId="756"/>
            <ac:spMk id="2" creationId="{6168FDA1-C511-FEF2-67ED-9CF865BD767C}"/>
          </ac:spMkLst>
        </pc:spChg>
        <pc:spChg chg="mod">
          <ac:chgData name="Bhuvanesh" userId="4650cd39-8dbb-4c0f-8fda-594efc81948c" providerId="ADAL" clId="{0EBD60EE-80F3-419C-BC34-FD324EECE812}" dt="2025-08-04T07:13:08.688" v="693" actId="20577"/>
          <ac:spMkLst>
            <pc:docMk/>
            <pc:sldMk cId="1640421824" sldId="756"/>
            <ac:spMk id="4" creationId="{24C00F61-8DDE-358C-1346-45716868952F}"/>
          </ac:spMkLst>
        </pc:spChg>
      </pc:sldChg>
      <pc:sldChg chg="addSp delSp modSp mod">
        <pc:chgData name="Bhuvanesh" userId="4650cd39-8dbb-4c0f-8fda-594efc81948c" providerId="ADAL" clId="{0EBD60EE-80F3-419C-BC34-FD324EECE812}" dt="2025-08-04T07:22:31.074" v="755" actId="14100"/>
        <pc:sldMkLst>
          <pc:docMk/>
          <pc:sldMk cId="1621722521" sldId="795"/>
        </pc:sldMkLst>
        <pc:spChg chg="mod">
          <ac:chgData name="Bhuvanesh" userId="4650cd39-8dbb-4c0f-8fda-594efc81948c" providerId="ADAL" clId="{0EBD60EE-80F3-419C-BC34-FD324EECE812}" dt="2025-08-04T06:00:25.625" v="245" actId="20577"/>
          <ac:spMkLst>
            <pc:docMk/>
            <pc:sldMk cId="1621722521" sldId="795"/>
            <ac:spMk id="3" creationId="{EF7EE132-17BC-5A72-27DA-926C87BCF425}"/>
          </ac:spMkLst>
        </pc:spChg>
        <pc:spChg chg="mod">
          <ac:chgData name="Bhuvanesh" userId="4650cd39-8dbb-4c0f-8fda-594efc81948c" providerId="ADAL" clId="{0EBD60EE-80F3-419C-BC34-FD324EECE812}" dt="2025-08-04T07:21:43.230" v="742" actId="1076"/>
          <ac:spMkLst>
            <pc:docMk/>
            <pc:sldMk cId="1621722521" sldId="795"/>
            <ac:spMk id="4" creationId="{F0C1AF1D-4A61-21A5-1A52-BF57ACB025DC}"/>
          </ac:spMkLst>
        </pc:spChg>
        <pc:picChg chg="add mod">
          <ac:chgData name="Bhuvanesh" userId="4650cd39-8dbb-4c0f-8fda-594efc81948c" providerId="ADAL" clId="{0EBD60EE-80F3-419C-BC34-FD324EECE812}" dt="2025-08-04T07:22:24.112" v="753" actId="14100"/>
          <ac:picMkLst>
            <pc:docMk/>
            <pc:sldMk cId="1621722521" sldId="795"/>
            <ac:picMk id="6" creationId="{E5605D56-5976-7C19-68A3-05883DE76411}"/>
          </ac:picMkLst>
        </pc:picChg>
        <pc:picChg chg="add mod">
          <ac:chgData name="Bhuvanesh" userId="4650cd39-8dbb-4c0f-8fda-594efc81948c" providerId="ADAL" clId="{0EBD60EE-80F3-419C-BC34-FD324EECE812}" dt="2025-08-04T07:22:31.074" v="755" actId="14100"/>
          <ac:picMkLst>
            <pc:docMk/>
            <pc:sldMk cId="1621722521" sldId="795"/>
            <ac:picMk id="11" creationId="{6B513809-CC0D-C263-9080-AFD1B14BEA0D}"/>
          </ac:picMkLst>
        </pc:picChg>
      </pc:sldChg>
      <pc:sldChg chg="addSp delSp modSp mod">
        <pc:chgData name="Bhuvanesh" userId="4650cd39-8dbb-4c0f-8fda-594efc81948c" providerId="ADAL" clId="{0EBD60EE-80F3-419C-BC34-FD324EECE812}" dt="2025-08-04T07:19:00.979" v="726" actId="14100"/>
        <pc:sldMkLst>
          <pc:docMk/>
          <pc:sldMk cId="1199992420" sldId="796"/>
        </pc:sldMkLst>
        <pc:spChg chg="mod">
          <ac:chgData name="Bhuvanesh" userId="4650cd39-8dbb-4c0f-8fda-594efc81948c" providerId="ADAL" clId="{0EBD60EE-80F3-419C-BC34-FD324EECE812}" dt="2025-08-04T05:52:14.627" v="30" actId="20577"/>
          <ac:spMkLst>
            <pc:docMk/>
            <pc:sldMk cId="1199992420" sldId="796"/>
            <ac:spMk id="3" creationId="{3A4FC0CE-D3F5-AFCE-7F23-8626BE4D1D1D}"/>
          </ac:spMkLst>
        </pc:spChg>
        <pc:picChg chg="add mod">
          <ac:chgData name="Bhuvanesh" userId="4650cd39-8dbb-4c0f-8fda-594efc81948c" providerId="ADAL" clId="{0EBD60EE-80F3-419C-BC34-FD324EECE812}" dt="2025-08-04T07:18:57.936" v="725" actId="14100"/>
          <ac:picMkLst>
            <pc:docMk/>
            <pc:sldMk cId="1199992420" sldId="796"/>
            <ac:picMk id="4" creationId="{C3C74E01-B54F-8DE5-88BA-B5B95E37734C}"/>
          </ac:picMkLst>
        </pc:picChg>
        <pc:picChg chg="add mod">
          <ac:chgData name="Bhuvanesh" userId="4650cd39-8dbb-4c0f-8fda-594efc81948c" providerId="ADAL" clId="{0EBD60EE-80F3-419C-BC34-FD324EECE812}" dt="2025-08-04T07:19:00.979" v="726" actId="14100"/>
          <ac:picMkLst>
            <pc:docMk/>
            <pc:sldMk cId="1199992420" sldId="796"/>
            <ac:picMk id="9" creationId="{1832CEB9-1A28-F09B-A7B8-A191F5172A71}"/>
          </ac:picMkLst>
        </pc:picChg>
      </pc:sldChg>
      <pc:sldChg chg="modSp del mod">
        <pc:chgData name="Bhuvanesh" userId="4650cd39-8dbb-4c0f-8fda-594efc81948c" providerId="ADAL" clId="{0EBD60EE-80F3-419C-BC34-FD324EECE812}" dt="2025-08-04T06:51:33.856" v="521" actId="47"/>
        <pc:sldMkLst>
          <pc:docMk/>
          <pc:sldMk cId="2346067150" sldId="797"/>
        </pc:sldMkLst>
      </pc:sldChg>
      <pc:sldChg chg="del">
        <pc:chgData name="Bhuvanesh" userId="4650cd39-8dbb-4c0f-8fda-594efc81948c" providerId="ADAL" clId="{0EBD60EE-80F3-419C-BC34-FD324EECE812}" dt="2025-08-04T05:56:45.890" v="64" actId="2696"/>
        <pc:sldMkLst>
          <pc:docMk/>
          <pc:sldMk cId="208028170" sldId="798"/>
        </pc:sldMkLst>
      </pc:sldChg>
      <pc:sldChg chg="addSp delSp modSp add mod">
        <pc:chgData name="Bhuvanesh" userId="4650cd39-8dbb-4c0f-8fda-594efc81948c" providerId="ADAL" clId="{0EBD60EE-80F3-419C-BC34-FD324EECE812}" dt="2025-08-05T09:48:34.469" v="1459" actId="207"/>
        <pc:sldMkLst>
          <pc:docMk/>
          <pc:sldMk cId="3495226182" sldId="798"/>
        </pc:sldMkLst>
        <pc:spChg chg="mod">
          <ac:chgData name="Bhuvanesh" userId="4650cd39-8dbb-4c0f-8fda-594efc81948c" providerId="ADAL" clId="{0EBD60EE-80F3-419C-BC34-FD324EECE812}" dt="2025-08-04T12:22:52.339" v="1117" actId="20577"/>
          <ac:spMkLst>
            <pc:docMk/>
            <pc:sldMk cId="3495226182" sldId="798"/>
            <ac:spMk id="3" creationId="{BA4E7880-4D09-61FA-628C-64EE4ECD5964}"/>
          </ac:spMkLst>
        </pc:spChg>
        <pc:spChg chg="mod">
          <ac:chgData name="Bhuvanesh" userId="4650cd39-8dbb-4c0f-8fda-594efc81948c" providerId="ADAL" clId="{0EBD60EE-80F3-419C-BC34-FD324EECE812}" dt="2025-08-05T09:48:34.469" v="1459" actId="207"/>
          <ac:spMkLst>
            <pc:docMk/>
            <pc:sldMk cId="3495226182" sldId="798"/>
            <ac:spMk id="4" creationId="{E3DCC4E9-295C-484D-DE33-09B4AAF6C0D9}"/>
          </ac:spMkLst>
        </pc:spChg>
        <pc:picChg chg="add mod">
          <ac:chgData name="Bhuvanesh" userId="4650cd39-8dbb-4c0f-8fda-594efc81948c" providerId="ADAL" clId="{0EBD60EE-80F3-419C-BC34-FD324EECE812}" dt="2025-08-04T07:20:35.946" v="732" actId="14100"/>
          <ac:picMkLst>
            <pc:docMk/>
            <pc:sldMk cId="3495226182" sldId="798"/>
            <ac:picMk id="9" creationId="{0AF56E0E-99AD-3297-F3FC-5A01EAEE0492}"/>
          </ac:picMkLst>
        </pc:picChg>
        <pc:picChg chg="add mod">
          <ac:chgData name="Bhuvanesh" userId="4650cd39-8dbb-4c0f-8fda-594efc81948c" providerId="ADAL" clId="{0EBD60EE-80F3-419C-BC34-FD324EECE812}" dt="2025-08-04T07:21:26.809" v="739" actId="14100"/>
          <ac:picMkLst>
            <pc:docMk/>
            <pc:sldMk cId="3495226182" sldId="798"/>
            <ac:picMk id="13" creationId="{6A4D7196-957A-B178-C956-F2907E25FF90}"/>
          </ac:picMkLst>
        </pc:picChg>
      </pc:sldChg>
      <pc:sldChg chg="del">
        <pc:chgData name="Bhuvanesh" userId="4650cd39-8dbb-4c0f-8fda-594efc81948c" providerId="ADAL" clId="{0EBD60EE-80F3-419C-BC34-FD324EECE812}" dt="2025-08-04T05:54:27.481" v="43" actId="2696"/>
        <pc:sldMkLst>
          <pc:docMk/>
          <pc:sldMk cId="2314292747" sldId="799"/>
        </pc:sldMkLst>
      </pc:sldChg>
      <pc:sldChg chg="addSp delSp modSp add mod">
        <pc:chgData name="Bhuvanesh" userId="4650cd39-8dbb-4c0f-8fda-594efc81948c" providerId="ADAL" clId="{0EBD60EE-80F3-419C-BC34-FD324EECE812}" dt="2025-08-05T06:39:31.305" v="1155" actId="20577"/>
        <pc:sldMkLst>
          <pc:docMk/>
          <pc:sldMk cId="3332731858" sldId="799"/>
        </pc:sldMkLst>
        <pc:spChg chg="mod">
          <ac:chgData name="Bhuvanesh" userId="4650cd39-8dbb-4c0f-8fda-594efc81948c" providerId="ADAL" clId="{0EBD60EE-80F3-419C-BC34-FD324EECE812}" dt="2025-08-05T06:39:31.305" v="1155" actId="20577"/>
          <ac:spMkLst>
            <pc:docMk/>
            <pc:sldMk cId="3332731858" sldId="799"/>
            <ac:spMk id="3" creationId="{87916357-7A67-F647-46BD-FEE9D36DCDE0}"/>
          </ac:spMkLst>
        </pc:spChg>
        <pc:picChg chg="add mod">
          <ac:chgData name="Bhuvanesh" userId="4650cd39-8dbb-4c0f-8fda-594efc81948c" providerId="ADAL" clId="{0EBD60EE-80F3-419C-BC34-FD324EECE812}" dt="2025-08-04T07:17:34.170" v="709" actId="14100"/>
          <ac:picMkLst>
            <pc:docMk/>
            <pc:sldMk cId="3332731858" sldId="799"/>
            <ac:picMk id="6" creationId="{E5240E4F-68E2-7EF5-AEA2-CDB796074CA7}"/>
          </ac:picMkLst>
        </pc:picChg>
        <pc:picChg chg="add mod">
          <ac:chgData name="Bhuvanesh" userId="4650cd39-8dbb-4c0f-8fda-594efc81948c" providerId="ADAL" clId="{0EBD60EE-80F3-419C-BC34-FD324EECE812}" dt="2025-08-04T07:17:37.527" v="710" actId="14100"/>
          <ac:picMkLst>
            <pc:docMk/>
            <pc:sldMk cId="3332731858" sldId="799"/>
            <ac:picMk id="13" creationId="{D29C7A08-3842-89D2-F4BB-2770D3680B72}"/>
          </ac:picMkLst>
        </pc:picChg>
      </pc:sldChg>
      <pc:sldChg chg="del">
        <pc:chgData name="Bhuvanesh" userId="4650cd39-8dbb-4c0f-8fda-594efc81948c" providerId="ADAL" clId="{0EBD60EE-80F3-419C-BC34-FD324EECE812}" dt="2025-08-04T06:52:01.503" v="525" actId="47"/>
        <pc:sldMkLst>
          <pc:docMk/>
          <pc:sldMk cId="1483648004" sldId="800"/>
        </pc:sldMkLst>
      </pc:sldChg>
      <pc:sldChg chg="del">
        <pc:chgData name="Bhuvanesh" userId="4650cd39-8dbb-4c0f-8fda-594efc81948c" providerId="ADAL" clId="{0EBD60EE-80F3-419C-BC34-FD324EECE812}" dt="2025-08-04T06:11:54.104" v="300" actId="2696"/>
        <pc:sldMkLst>
          <pc:docMk/>
          <pc:sldMk cId="649122774" sldId="802"/>
        </pc:sldMkLst>
      </pc:sldChg>
      <pc:sldChg chg="addSp delSp modSp add mod">
        <pc:chgData name="Bhuvanesh" userId="4650cd39-8dbb-4c0f-8fda-594efc81948c" providerId="ADAL" clId="{0EBD60EE-80F3-419C-BC34-FD324EECE812}" dt="2025-08-04T07:26:01.218" v="792" actId="14100"/>
        <pc:sldMkLst>
          <pc:docMk/>
          <pc:sldMk cId="4080161836" sldId="802"/>
        </pc:sldMkLst>
        <pc:spChg chg="mod">
          <ac:chgData name="Bhuvanesh" userId="4650cd39-8dbb-4c0f-8fda-594efc81948c" providerId="ADAL" clId="{0EBD60EE-80F3-419C-BC34-FD324EECE812}" dt="2025-08-04T06:12:13.901" v="303" actId="20577"/>
          <ac:spMkLst>
            <pc:docMk/>
            <pc:sldMk cId="4080161836" sldId="802"/>
            <ac:spMk id="3" creationId="{ECADA5B2-AC2C-DB91-0038-0B55A4B644B9}"/>
          </ac:spMkLst>
        </pc:spChg>
        <pc:picChg chg="add mod">
          <ac:chgData name="Bhuvanesh" userId="4650cd39-8dbb-4c0f-8fda-594efc81948c" providerId="ADAL" clId="{0EBD60EE-80F3-419C-BC34-FD324EECE812}" dt="2025-08-04T07:25:49.993" v="788" actId="14100"/>
          <ac:picMkLst>
            <pc:docMk/>
            <pc:sldMk cId="4080161836" sldId="802"/>
            <ac:picMk id="9" creationId="{654F5EDF-0B85-BBB1-EBF5-9B2BBDC3015B}"/>
          </ac:picMkLst>
        </pc:picChg>
        <pc:picChg chg="add mod">
          <ac:chgData name="Bhuvanesh" userId="4650cd39-8dbb-4c0f-8fda-594efc81948c" providerId="ADAL" clId="{0EBD60EE-80F3-419C-BC34-FD324EECE812}" dt="2025-08-04T07:26:01.218" v="792" actId="14100"/>
          <ac:picMkLst>
            <pc:docMk/>
            <pc:sldMk cId="4080161836" sldId="802"/>
            <ac:picMk id="13" creationId="{169BC315-58A1-618F-9BD0-5346DECE29CA}"/>
          </ac:picMkLst>
        </pc:picChg>
      </pc:sldChg>
      <pc:sldChg chg="del">
        <pc:chgData name="Bhuvanesh" userId="4650cd39-8dbb-4c0f-8fda-594efc81948c" providerId="ADAL" clId="{0EBD60EE-80F3-419C-BC34-FD324EECE812}" dt="2025-08-04T06:51:45.700" v="523" actId="47"/>
        <pc:sldMkLst>
          <pc:docMk/>
          <pc:sldMk cId="3011417401" sldId="803"/>
        </pc:sldMkLst>
      </pc:sldChg>
      <pc:sldChg chg="addSp delSp modSp mod">
        <pc:chgData name="Bhuvanesh" userId="4650cd39-8dbb-4c0f-8fda-594efc81948c" providerId="ADAL" clId="{0EBD60EE-80F3-419C-BC34-FD324EECE812}" dt="2025-08-04T07:51:17.272" v="948" actId="14100"/>
        <pc:sldMkLst>
          <pc:docMk/>
          <pc:sldMk cId="2232371839" sldId="808"/>
        </pc:sldMkLst>
        <pc:spChg chg="mod">
          <ac:chgData name="Bhuvanesh" userId="4650cd39-8dbb-4c0f-8fda-594efc81948c" providerId="ADAL" clId="{0EBD60EE-80F3-419C-BC34-FD324EECE812}" dt="2025-08-04T07:08:14.942" v="667" actId="20577"/>
          <ac:spMkLst>
            <pc:docMk/>
            <pc:sldMk cId="2232371839" sldId="808"/>
            <ac:spMk id="3" creationId="{41BFFE33-D272-181A-FE49-14C3DF7401D3}"/>
          </ac:spMkLst>
        </pc:spChg>
        <pc:picChg chg="add mod">
          <ac:chgData name="Bhuvanesh" userId="4650cd39-8dbb-4c0f-8fda-594efc81948c" providerId="ADAL" clId="{0EBD60EE-80F3-419C-BC34-FD324EECE812}" dt="2025-08-04T07:51:04.657" v="945" actId="14100"/>
          <ac:picMkLst>
            <pc:docMk/>
            <pc:sldMk cId="2232371839" sldId="808"/>
            <ac:picMk id="9" creationId="{B53B8DCA-FD05-3552-ADEC-3B66BF053F54}"/>
          </ac:picMkLst>
        </pc:picChg>
        <pc:picChg chg="add mod">
          <ac:chgData name="Bhuvanesh" userId="4650cd39-8dbb-4c0f-8fda-594efc81948c" providerId="ADAL" clId="{0EBD60EE-80F3-419C-BC34-FD324EECE812}" dt="2025-08-04T07:51:17.272" v="948" actId="14100"/>
          <ac:picMkLst>
            <pc:docMk/>
            <pc:sldMk cId="2232371839" sldId="808"/>
            <ac:picMk id="17" creationId="{2F324BF4-5C93-AB4A-2733-8A7E5CFEEF34}"/>
          </ac:picMkLst>
        </pc:picChg>
      </pc:sldChg>
      <pc:sldChg chg="modSp del mod">
        <pc:chgData name="Bhuvanesh" userId="4650cd39-8dbb-4c0f-8fda-594efc81948c" providerId="ADAL" clId="{0EBD60EE-80F3-419C-BC34-FD324EECE812}" dt="2025-08-04T06:51:33.856" v="521" actId="47"/>
        <pc:sldMkLst>
          <pc:docMk/>
          <pc:sldMk cId="3362115631" sldId="809"/>
        </pc:sldMkLst>
      </pc:sldChg>
      <pc:sldChg chg="del">
        <pc:chgData name="Bhuvanesh" userId="4650cd39-8dbb-4c0f-8fda-594efc81948c" providerId="ADAL" clId="{0EBD60EE-80F3-419C-BC34-FD324EECE812}" dt="2025-08-04T05:54:27.481" v="43" actId="2696"/>
        <pc:sldMkLst>
          <pc:docMk/>
          <pc:sldMk cId="1383361812" sldId="810"/>
        </pc:sldMkLst>
      </pc:sldChg>
      <pc:sldChg chg="delSp modSp add mod">
        <pc:chgData name="Bhuvanesh" userId="4650cd39-8dbb-4c0f-8fda-594efc81948c" providerId="ADAL" clId="{0EBD60EE-80F3-419C-BC34-FD324EECE812}" dt="2025-08-05T09:00:17.596" v="1379"/>
        <pc:sldMkLst>
          <pc:docMk/>
          <pc:sldMk cId="3107260020" sldId="810"/>
        </pc:sldMkLst>
        <pc:spChg chg="mod">
          <ac:chgData name="Bhuvanesh" userId="4650cd39-8dbb-4c0f-8fda-594efc81948c" providerId="ADAL" clId="{0EBD60EE-80F3-419C-BC34-FD324EECE812}" dt="2025-08-05T09:00:17.596" v="1379"/>
          <ac:spMkLst>
            <pc:docMk/>
            <pc:sldMk cId="3107260020" sldId="810"/>
            <ac:spMk id="2" creationId="{0CD78271-5F92-00E5-0EC7-4C7A72198164}"/>
          </ac:spMkLst>
        </pc:spChg>
        <pc:spChg chg="mod">
          <ac:chgData name="Bhuvanesh" userId="4650cd39-8dbb-4c0f-8fda-594efc81948c" providerId="ADAL" clId="{0EBD60EE-80F3-419C-BC34-FD324EECE812}" dt="2025-08-05T06:39:35.252" v="1157" actId="20577"/>
          <ac:spMkLst>
            <pc:docMk/>
            <pc:sldMk cId="3107260020" sldId="810"/>
            <ac:spMk id="3" creationId="{7CD39B80-F10A-B1CD-E2D7-B42BC910AA2E}"/>
          </ac:spMkLst>
        </pc:spChg>
        <pc:spChg chg="mod">
          <ac:chgData name="Bhuvanesh" userId="4650cd39-8dbb-4c0f-8fda-594efc81948c" providerId="ADAL" clId="{0EBD60EE-80F3-419C-BC34-FD324EECE812}" dt="2025-08-05T09:00:06.292" v="1378" actId="1076"/>
          <ac:spMkLst>
            <pc:docMk/>
            <pc:sldMk cId="3107260020" sldId="810"/>
            <ac:spMk id="6" creationId="{E376B5B8-85DF-75E1-9F09-5DA001EC82CC}"/>
          </ac:spMkLst>
        </pc:spChg>
        <pc:picChg chg="mod">
          <ac:chgData name="Bhuvanesh" userId="4650cd39-8dbb-4c0f-8fda-594efc81948c" providerId="ADAL" clId="{0EBD60EE-80F3-419C-BC34-FD324EECE812}" dt="2025-08-05T08:43:31.923" v="1289" actId="14100"/>
          <ac:picMkLst>
            <pc:docMk/>
            <pc:sldMk cId="3107260020" sldId="810"/>
            <ac:picMk id="20482" creationId="{B0C8F208-98D0-E915-0079-CADCEBD18F0F}"/>
          </ac:picMkLst>
        </pc:picChg>
        <pc:picChg chg="mod">
          <ac:chgData name="Bhuvanesh" userId="4650cd39-8dbb-4c0f-8fda-594efc81948c" providerId="ADAL" clId="{0EBD60EE-80F3-419C-BC34-FD324EECE812}" dt="2025-08-05T08:43:58.748" v="1297" actId="14100"/>
          <ac:picMkLst>
            <pc:docMk/>
            <pc:sldMk cId="3107260020" sldId="810"/>
            <ac:picMk id="20484" creationId="{409A913B-683F-3D17-7E4B-5EE0FC4D195A}"/>
          </ac:picMkLst>
        </pc:picChg>
      </pc:sldChg>
      <pc:sldChg chg="del">
        <pc:chgData name="Bhuvanesh" userId="4650cd39-8dbb-4c0f-8fda-594efc81948c" providerId="ADAL" clId="{0EBD60EE-80F3-419C-BC34-FD324EECE812}" dt="2025-08-04T06:52:01.503" v="525" actId="47"/>
        <pc:sldMkLst>
          <pc:docMk/>
          <pc:sldMk cId="4179301006" sldId="811"/>
        </pc:sldMkLst>
      </pc:sldChg>
      <pc:sldChg chg="del">
        <pc:chgData name="Bhuvanesh" userId="4650cd39-8dbb-4c0f-8fda-594efc81948c" providerId="ADAL" clId="{0EBD60EE-80F3-419C-BC34-FD324EECE812}" dt="2025-08-04T06:51:45.700" v="523" actId="47"/>
        <pc:sldMkLst>
          <pc:docMk/>
          <pc:sldMk cId="514396793" sldId="812"/>
        </pc:sldMkLst>
      </pc:sldChg>
      <pc:sldChg chg="del">
        <pc:chgData name="Bhuvanesh" userId="4650cd39-8dbb-4c0f-8fda-594efc81948c" providerId="ADAL" clId="{0EBD60EE-80F3-419C-BC34-FD324EECE812}" dt="2025-08-04T06:51:33.856" v="521" actId="47"/>
        <pc:sldMkLst>
          <pc:docMk/>
          <pc:sldMk cId="2739034322" sldId="819"/>
        </pc:sldMkLst>
      </pc:sldChg>
      <pc:sldChg chg="addSp delSp modSp add mod">
        <pc:chgData name="Bhuvanesh" userId="4650cd39-8dbb-4c0f-8fda-594efc81948c" providerId="ADAL" clId="{0EBD60EE-80F3-419C-BC34-FD324EECE812}" dt="2025-08-05T06:39:38.677" v="1159" actId="20577"/>
        <pc:sldMkLst>
          <pc:docMk/>
          <pc:sldMk cId="569784494" sldId="820"/>
        </pc:sldMkLst>
        <pc:spChg chg="mod">
          <ac:chgData name="Bhuvanesh" userId="4650cd39-8dbb-4c0f-8fda-594efc81948c" providerId="ADAL" clId="{0EBD60EE-80F3-419C-BC34-FD324EECE812}" dt="2025-08-05T06:39:38.677" v="1159" actId="20577"/>
          <ac:spMkLst>
            <pc:docMk/>
            <pc:sldMk cId="569784494" sldId="820"/>
            <ac:spMk id="3" creationId="{79968F86-4CEA-F0E0-689D-952C7DED886C}"/>
          </ac:spMkLst>
        </pc:spChg>
        <pc:picChg chg="add mod">
          <ac:chgData name="Bhuvanesh" userId="4650cd39-8dbb-4c0f-8fda-594efc81948c" providerId="ADAL" clId="{0EBD60EE-80F3-419C-BC34-FD324EECE812}" dt="2025-08-04T11:20:18.162" v="990" actId="14100"/>
          <ac:picMkLst>
            <pc:docMk/>
            <pc:sldMk cId="569784494" sldId="820"/>
            <ac:picMk id="8" creationId="{5FA12E0E-7F2D-3322-5166-417E0B0D5A60}"/>
          </ac:picMkLst>
        </pc:picChg>
      </pc:sldChg>
      <pc:sldChg chg="del">
        <pc:chgData name="Bhuvanesh" userId="4650cd39-8dbb-4c0f-8fda-594efc81948c" providerId="ADAL" clId="{0EBD60EE-80F3-419C-BC34-FD324EECE812}" dt="2025-08-04T05:54:27.481" v="43" actId="2696"/>
        <pc:sldMkLst>
          <pc:docMk/>
          <pc:sldMk cId="3102836255" sldId="820"/>
        </pc:sldMkLst>
      </pc:sldChg>
      <pc:sldChg chg="del">
        <pc:chgData name="Bhuvanesh" userId="4650cd39-8dbb-4c0f-8fda-594efc81948c" providerId="ADAL" clId="{0EBD60EE-80F3-419C-BC34-FD324EECE812}" dt="2025-08-04T06:52:01.503" v="525" actId="47"/>
        <pc:sldMkLst>
          <pc:docMk/>
          <pc:sldMk cId="654024980" sldId="821"/>
        </pc:sldMkLst>
      </pc:sldChg>
      <pc:sldChg chg="del">
        <pc:chgData name="Bhuvanesh" userId="4650cd39-8dbb-4c0f-8fda-594efc81948c" providerId="ADAL" clId="{0EBD60EE-80F3-419C-BC34-FD324EECE812}" dt="2025-08-04T06:51:45.700" v="523" actId="47"/>
        <pc:sldMkLst>
          <pc:docMk/>
          <pc:sldMk cId="1874278574" sldId="822"/>
        </pc:sldMkLst>
      </pc:sldChg>
      <pc:sldChg chg="addSp delSp modSp mod">
        <pc:chgData name="Bhuvanesh" userId="4650cd39-8dbb-4c0f-8fda-594efc81948c" providerId="ADAL" clId="{0EBD60EE-80F3-419C-BC34-FD324EECE812}" dt="2025-08-04T11:27:03.833" v="1017" actId="14100"/>
        <pc:sldMkLst>
          <pc:docMk/>
          <pc:sldMk cId="3289651907" sldId="827"/>
        </pc:sldMkLst>
        <pc:spChg chg="mod">
          <ac:chgData name="Bhuvanesh" userId="4650cd39-8dbb-4c0f-8fda-594efc81948c" providerId="ADAL" clId="{0EBD60EE-80F3-419C-BC34-FD324EECE812}" dt="2025-08-04T06:00:37.361" v="250" actId="20577"/>
          <ac:spMkLst>
            <pc:docMk/>
            <pc:sldMk cId="3289651907" sldId="827"/>
            <ac:spMk id="3" creationId="{E84CB4C9-DA22-6211-4CC8-EB7043A953E5}"/>
          </ac:spMkLst>
        </pc:spChg>
        <pc:picChg chg="add mod">
          <ac:chgData name="Bhuvanesh" userId="4650cd39-8dbb-4c0f-8fda-594efc81948c" providerId="ADAL" clId="{0EBD60EE-80F3-419C-BC34-FD324EECE812}" dt="2025-08-04T11:27:03.833" v="1017" actId="14100"/>
          <ac:picMkLst>
            <pc:docMk/>
            <pc:sldMk cId="3289651907" sldId="827"/>
            <ac:picMk id="8" creationId="{B370AE4A-8CF4-727F-460D-24EC6E4F86D1}"/>
          </ac:picMkLst>
        </pc:picChg>
      </pc:sldChg>
      <pc:sldChg chg="addSp delSp modSp mod">
        <pc:chgData name="Bhuvanesh" userId="4650cd39-8dbb-4c0f-8fda-594efc81948c" providerId="ADAL" clId="{0EBD60EE-80F3-419C-BC34-FD324EECE812}" dt="2025-08-04T11:22:59.324" v="1001" actId="14100"/>
        <pc:sldMkLst>
          <pc:docMk/>
          <pc:sldMk cId="3275688064" sldId="828"/>
        </pc:sldMkLst>
        <pc:spChg chg="mod">
          <ac:chgData name="Bhuvanesh" userId="4650cd39-8dbb-4c0f-8fda-594efc81948c" providerId="ADAL" clId="{0EBD60EE-80F3-419C-BC34-FD324EECE812}" dt="2025-08-04T05:52:20.595" v="33" actId="20577"/>
          <ac:spMkLst>
            <pc:docMk/>
            <pc:sldMk cId="3275688064" sldId="828"/>
            <ac:spMk id="3" creationId="{6F63E31F-A2B5-8CE0-9568-EE5B7346316A}"/>
          </ac:spMkLst>
        </pc:spChg>
        <pc:picChg chg="add mod">
          <ac:chgData name="Bhuvanesh" userId="4650cd39-8dbb-4c0f-8fda-594efc81948c" providerId="ADAL" clId="{0EBD60EE-80F3-419C-BC34-FD324EECE812}" dt="2025-08-04T11:22:59.324" v="1001" actId="14100"/>
          <ac:picMkLst>
            <pc:docMk/>
            <pc:sldMk cId="3275688064" sldId="828"/>
            <ac:picMk id="8" creationId="{CC5FD403-E581-AC5E-8C6F-56F346F5C34E}"/>
          </ac:picMkLst>
        </pc:picChg>
      </pc:sldChg>
      <pc:sldChg chg="del">
        <pc:chgData name="Bhuvanesh" userId="4650cd39-8dbb-4c0f-8fda-594efc81948c" providerId="ADAL" clId="{0EBD60EE-80F3-419C-BC34-FD324EECE812}" dt="2025-08-04T05:56:45.890" v="64" actId="2696"/>
        <pc:sldMkLst>
          <pc:docMk/>
          <pc:sldMk cId="2664180545" sldId="829"/>
        </pc:sldMkLst>
      </pc:sldChg>
      <pc:sldChg chg="delSp modSp add mod">
        <pc:chgData name="Bhuvanesh" userId="4650cd39-8dbb-4c0f-8fda-594efc81948c" providerId="ADAL" clId="{0EBD60EE-80F3-419C-BC34-FD324EECE812}" dt="2025-08-05T06:46:52.038" v="1205" actId="1076"/>
        <pc:sldMkLst>
          <pc:docMk/>
          <pc:sldMk cId="3852754907" sldId="829"/>
        </pc:sldMkLst>
        <pc:spChg chg="mod">
          <ac:chgData name="Bhuvanesh" userId="4650cd39-8dbb-4c0f-8fda-594efc81948c" providerId="ADAL" clId="{0EBD60EE-80F3-419C-BC34-FD324EECE812}" dt="2025-08-04T12:23:07.046" v="1122" actId="20577"/>
          <ac:spMkLst>
            <pc:docMk/>
            <pc:sldMk cId="3852754907" sldId="829"/>
            <ac:spMk id="3" creationId="{074E6604-4E94-C234-4624-B0B3A24EC647}"/>
          </ac:spMkLst>
        </pc:spChg>
        <pc:spChg chg="mod">
          <ac:chgData name="Bhuvanesh" userId="4650cd39-8dbb-4c0f-8fda-594efc81948c" providerId="ADAL" clId="{0EBD60EE-80F3-419C-BC34-FD324EECE812}" dt="2025-08-05T06:46:52.038" v="1205" actId="1076"/>
          <ac:spMkLst>
            <pc:docMk/>
            <pc:sldMk cId="3852754907" sldId="829"/>
            <ac:spMk id="4" creationId="{DEA425A2-DEDA-FAD9-3DF8-980003FD8E52}"/>
          </ac:spMkLst>
        </pc:spChg>
      </pc:sldChg>
      <pc:sldChg chg="addSp delSp modSp add mod">
        <pc:chgData name="Bhuvanesh" userId="4650cd39-8dbb-4c0f-8fda-594efc81948c" providerId="ADAL" clId="{0EBD60EE-80F3-419C-BC34-FD324EECE812}" dt="2025-08-04T11:30:42.176" v="1033" actId="14100"/>
        <pc:sldMkLst>
          <pc:docMk/>
          <pc:sldMk cId="1587232687" sldId="831"/>
        </pc:sldMkLst>
        <pc:spChg chg="mod">
          <ac:chgData name="Bhuvanesh" userId="4650cd39-8dbb-4c0f-8fda-594efc81948c" providerId="ADAL" clId="{0EBD60EE-80F3-419C-BC34-FD324EECE812}" dt="2025-08-04T06:12:23.887" v="308" actId="20577"/>
          <ac:spMkLst>
            <pc:docMk/>
            <pc:sldMk cId="1587232687" sldId="831"/>
            <ac:spMk id="3" creationId="{AA2E91A9-BF38-25B5-BEB7-77DD1A8A6FF3}"/>
          </ac:spMkLst>
        </pc:spChg>
        <pc:picChg chg="add mod">
          <ac:chgData name="Bhuvanesh" userId="4650cd39-8dbb-4c0f-8fda-594efc81948c" providerId="ADAL" clId="{0EBD60EE-80F3-419C-BC34-FD324EECE812}" dt="2025-08-04T11:30:42.176" v="1033" actId="14100"/>
          <ac:picMkLst>
            <pc:docMk/>
            <pc:sldMk cId="1587232687" sldId="831"/>
            <ac:picMk id="9" creationId="{F7E0A9CF-7005-D0A1-3157-AF6DC7A01E2A}"/>
          </ac:picMkLst>
        </pc:picChg>
      </pc:sldChg>
      <pc:sldChg chg="del">
        <pc:chgData name="Bhuvanesh" userId="4650cd39-8dbb-4c0f-8fda-594efc81948c" providerId="ADAL" clId="{0EBD60EE-80F3-419C-BC34-FD324EECE812}" dt="2025-08-04T06:11:54.104" v="300" actId="2696"/>
        <pc:sldMkLst>
          <pc:docMk/>
          <pc:sldMk cId="2689034238" sldId="831"/>
        </pc:sldMkLst>
      </pc:sldChg>
      <pc:sldChg chg="delSp modSp mod">
        <pc:chgData name="Bhuvanesh" userId="4650cd39-8dbb-4c0f-8fda-594efc81948c" providerId="ADAL" clId="{0EBD60EE-80F3-419C-BC34-FD324EECE812}" dt="2025-08-05T07:06:44.567" v="1256"/>
        <pc:sldMkLst>
          <pc:docMk/>
          <pc:sldMk cId="2567866937" sldId="832"/>
        </pc:sldMkLst>
        <pc:spChg chg="mod">
          <ac:chgData name="Bhuvanesh" userId="4650cd39-8dbb-4c0f-8fda-594efc81948c" providerId="ADAL" clId="{0EBD60EE-80F3-419C-BC34-FD324EECE812}" dt="2025-08-04T07:09:16.517" v="683" actId="20577"/>
          <ac:spMkLst>
            <pc:docMk/>
            <pc:sldMk cId="2567866937" sldId="832"/>
            <ac:spMk id="3" creationId="{A8D6173F-B776-1DCC-5AE5-2ABE5C5C17AC}"/>
          </ac:spMkLst>
        </pc:spChg>
        <pc:spChg chg="mod">
          <ac:chgData name="Bhuvanesh" userId="4650cd39-8dbb-4c0f-8fda-594efc81948c" providerId="ADAL" clId="{0EBD60EE-80F3-419C-BC34-FD324EECE812}" dt="2025-08-05T07:06:44.567" v="1256"/>
          <ac:spMkLst>
            <pc:docMk/>
            <pc:sldMk cId="2567866937" sldId="832"/>
            <ac:spMk id="4" creationId="{8E7E254D-AE3A-E515-F769-AAA5A4DC4E7B}"/>
          </ac:spMkLst>
        </pc:spChg>
      </pc:sldChg>
      <pc:sldChg chg="del">
        <pc:chgData name="Bhuvanesh" userId="4650cd39-8dbb-4c0f-8fda-594efc81948c" providerId="ADAL" clId="{0EBD60EE-80F3-419C-BC34-FD324EECE812}" dt="2025-08-04T06:51:33.856" v="521" actId="47"/>
        <pc:sldMkLst>
          <pc:docMk/>
          <pc:sldMk cId="2046395462" sldId="834"/>
        </pc:sldMkLst>
      </pc:sldChg>
      <pc:sldChg chg="delSp modSp add mod">
        <pc:chgData name="Bhuvanesh" userId="4650cd39-8dbb-4c0f-8fda-594efc81948c" providerId="ADAL" clId="{0EBD60EE-80F3-419C-BC34-FD324EECE812}" dt="2025-08-05T06:40:29.958" v="1177" actId="1076"/>
        <pc:sldMkLst>
          <pc:docMk/>
          <pc:sldMk cId="1946182507" sldId="835"/>
        </pc:sldMkLst>
        <pc:spChg chg="mod">
          <ac:chgData name="Bhuvanesh" userId="4650cd39-8dbb-4c0f-8fda-594efc81948c" providerId="ADAL" clId="{0EBD60EE-80F3-419C-BC34-FD324EECE812}" dt="2025-08-05T06:39:41.879" v="1161" actId="20577"/>
          <ac:spMkLst>
            <pc:docMk/>
            <pc:sldMk cId="1946182507" sldId="835"/>
            <ac:spMk id="3" creationId="{96D83849-EAB6-EA32-5CAF-5449F2476F37}"/>
          </ac:spMkLst>
        </pc:spChg>
        <pc:spChg chg="mod">
          <ac:chgData name="Bhuvanesh" userId="4650cd39-8dbb-4c0f-8fda-594efc81948c" providerId="ADAL" clId="{0EBD60EE-80F3-419C-BC34-FD324EECE812}" dt="2025-08-05T06:40:29.958" v="1177" actId="1076"/>
          <ac:spMkLst>
            <pc:docMk/>
            <pc:sldMk cId="1946182507" sldId="835"/>
            <ac:spMk id="9" creationId="{48C52541-9E79-B967-0531-48DB961F21A8}"/>
          </ac:spMkLst>
        </pc:spChg>
        <pc:graphicFrameChg chg="mod modGraphic">
          <ac:chgData name="Bhuvanesh" userId="4650cd39-8dbb-4c0f-8fda-594efc81948c" providerId="ADAL" clId="{0EBD60EE-80F3-419C-BC34-FD324EECE812}" dt="2025-08-05T06:40:24.106" v="1176" actId="14100"/>
          <ac:graphicFrameMkLst>
            <pc:docMk/>
            <pc:sldMk cId="1946182507" sldId="835"/>
            <ac:graphicFrameMk id="4" creationId="{EB683805-BE17-EF0E-56FB-EC92929D7D41}"/>
          </ac:graphicFrameMkLst>
        </pc:graphicFrameChg>
      </pc:sldChg>
      <pc:sldChg chg="del">
        <pc:chgData name="Bhuvanesh" userId="4650cd39-8dbb-4c0f-8fda-594efc81948c" providerId="ADAL" clId="{0EBD60EE-80F3-419C-BC34-FD324EECE812}" dt="2025-08-04T05:54:27.481" v="43" actId="2696"/>
        <pc:sldMkLst>
          <pc:docMk/>
          <pc:sldMk cId="3508989841" sldId="835"/>
        </pc:sldMkLst>
      </pc:sldChg>
      <pc:sldChg chg="del">
        <pc:chgData name="Bhuvanesh" userId="4650cd39-8dbb-4c0f-8fda-594efc81948c" providerId="ADAL" clId="{0EBD60EE-80F3-419C-BC34-FD324EECE812}" dt="2025-08-04T06:52:01.503" v="525" actId="47"/>
        <pc:sldMkLst>
          <pc:docMk/>
          <pc:sldMk cId="3285064726" sldId="836"/>
        </pc:sldMkLst>
      </pc:sldChg>
      <pc:sldChg chg="del">
        <pc:chgData name="Bhuvanesh" userId="4650cd39-8dbb-4c0f-8fda-594efc81948c" providerId="ADAL" clId="{0EBD60EE-80F3-419C-BC34-FD324EECE812}" dt="2025-08-04T06:51:45.700" v="523" actId="47"/>
        <pc:sldMkLst>
          <pc:docMk/>
          <pc:sldMk cId="1822392866" sldId="837"/>
        </pc:sldMkLst>
      </pc:sldChg>
      <pc:sldChg chg="delSp modSp mod">
        <pc:chgData name="Bhuvanesh" userId="4650cd39-8dbb-4c0f-8fda-594efc81948c" providerId="ADAL" clId="{0EBD60EE-80F3-419C-BC34-FD324EECE812}" dt="2025-08-05T06:49:19.982" v="1221"/>
        <pc:sldMkLst>
          <pc:docMk/>
          <pc:sldMk cId="3662470733" sldId="843"/>
        </pc:sldMkLst>
        <pc:spChg chg="mod">
          <ac:chgData name="Bhuvanesh" userId="4650cd39-8dbb-4c0f-8fda-594efc81948c" providerId="ADAL" clId="{0EBD60EE-80F3-419C-BC34-FD324EECE812}" dt="2025-08-04T06:00:42.758" v="252" actId="20577"/>
          <ac:spMkLst>
            <pc:docMk/>
            <pc:sldMk cId="3662470733" sldId="843"/>
            <ac:spMk id="3" creationId="{7724F799-F817-5AFB-DFD8-E38B34803A6F}"/>
          </ac:spMkLst>
        </pc:spChg>
        <pc:spChg chg="mod">
          <ac:chgData name="Bhuvanesh" userId="4650cd39-8dbb-4c0f-8fda-594efc81948c" providerId="ADAL" clId="{0EBD60EE-80F3-419C-BC34-FD324EECE812}" dt="2025-08-05T06:49:19.982" v="1221"/>
          <ac:spMkLst>
            <pc:docMk/>
            <pc:sldMk cId="3662470733" sldId="843"/>
            <ac:spMk id="6" creationId="{DC0C6A88-77B5-232E-C777-387A8AB2C22B}"/>
          </ac:spMkLst>
        </pc:spChg>
      </pc:sldChg>
      <pc:sldChg chg="delSp modSp mod">
        <pc:chgData name="Bhuvanesh" userId="4650cd39-8dbb-4c0f-8fda-594efc81948c" providerId="ADAL" clId="{0EBD60EE-80F3-419C-BC34-FD324EECE812}" dt="2025-08-05T06:45:00.252" v="1201" actId="1076"/>
        <pc:sldMkLst>
          <pc:docMk/>
          <pc:sldMk cId="3861253493" sldId="844"/>
        </pc:sldMkLst>
        <pc:spChg chg="mod">
          <ac:chgData name="Bhuvanesh" userId="4650cd39-8dbb-4c0f-8fda-594efc81948c" providerId="ADAL" clId="{0EBD60EE-80F3-419C-BC34-FD324EECE812}" dt="2025-08-04T05:52:27.307" v="36" actId="20577"/>
          <ac:spMkLst>
            <pc:docMk/>
            <pc:sldMk cId="3861253493" sldId="844"/>
            <ac:spMk id="3" creationId="{3072A98B-30A6-93BE-58AF-9DA05A93B5C4}"/>
          </ac:spMkLst>
        </pc:spChg>
        <pc:spChg chg="mod">
          <ac:chgData name="Bhuvanesh" userId="4650cd39-8dbb-4c0f-8fda-594efc81948c" providerId="ADAL" clId="{0EBD60EE-80F3-419C-BC34-FD324EECE812}" dt="2025-08-05T06:45:00.252" v="1201" actId="1076"/>
          <ac:spMkLst>
            <pc:docMk/>
            <pc:sldMk cId="3861253493" sldId="844"/>
            <ac:spMk id="8" creationId="{774492E1-AE80-75B0-EE65-73EE8B188C72}"/>
          </ac:spMkLst>
        </pc:spChg>
        <pc:graphicFrameChg chg="mod">
          <ac:chgData name="Bhuvanesh" userId="4650cd39-8dbb-4c0f-8fda-594efc81948c" providerId="ADAL" clId="{0EBD60EE-80F3-419C-BC34-FD324EECE812}" dt="2025-08-05T06:44:56.991" v="1200" actId="1076"/>
          <ac:graphicFrameMkLst>
            <pc:docMk/>
            <pc:sldMk cId="3861253493" sldId="844"/>
            <ac:graphicFrameMk id="4" creationId="{B5DDCA28-B577-78BB-F296-A72CB9379EA2}"/>
          </ac:graphicFrameMkLst>
        </pc:graphicFrameChg>
      </pc:sldChg>
      <pc:sldChg chg="addSp delSp modSp add mod">
        <pc:chgData name="Bhuvanesh" userId="4650cd39-8dbb-4c0f-8fda-594efc81948c" providerId="ADAL" clId="{0EBD60EE-80F3-419C-BC34-FD324EECE812}" dt="2025-08-04T12:23:00.903" v="1120" actId="20577"/>
        <pc:sldMkLst>
          <pc:docMk/>
          <pc:sldMk cId="1189568205" sldId="845"/>
        </pc:sldMkLst>
        <pc:spChg chg="mod">
          <ac:chgData name="Bhuvanesh" userId="4650cd39-8dbb-4c0f-8fda-594efc81948c" providerId="ADAL" clId="{0EBD60EE-80F3-419C-BC34-FD324EECE812}" dt="2025-08-04T12:23:00.903" v="1120" actId="20577"/>
          <ac:spMkLst>
            <pc:docMk/>
            <pc:sldMk cId="1189568205" sldId="845"/>
            <ac:spMk id="3" creationId="{9496397F-B6A1-D966-E041-A5A7CBDD0CF3}"/>
          </ac:spMkLst>
        </pc:spChg>
        <pc:picChg chg="add mod">
          <ac:chgData name="Bhuvanesh" userId="4650cd39-8dbb-4c0f-8fda-594efc81948c" providerId="ADAL" clId="{0EBD60EE-80F3-419C-BC34-FD324EECE812}" dt="2025-08-04T11:25:03.564" v="1009" actId="14100"/>
          <ac:picMkLst>
            <pc:docMk/>
            <pc:sldMk cId="1189568205" sldId="845"/>
            <ac:picMk id="8" creationId="{C548E86A-E9B8-CBB5-B80E-602063220C41}"/>
          </ac:picMkLst>
        </pc:picChg>
        <pc:picChg chg="mod">
          <ac:chgData name="Bhuvanesh" userId="4650cd39-8dbb-4c0f-8fda-594efc81948c" providerId="ADAL" clId="{0EBD60EE-80F3-419C-BC34-FD324EECE812}" dt="2025-08-04T11:24:57.500" v="1008" actId="1076"/>
          <ac:picMkLst>
            <pc:docMk/>
            <pc:sldMk cId="1189568205" sldId="845"/>
            <ac:picMk id="9" creationId="{FD612394-D2C9-FCDC-B843-D77A787C8CE0}"/>
          </ac:picMkLst>
        </pc:picChg>
      </pc:sldChg>
      <pc:sldChg chg="del">
        <pc:chgData name="Bhuvanesh" userId="4650cd39-8dbb-4c0f-8fda-594efc81948c" providerId="ADAL" clId="{0EBD60EE-80F3-419C-BC34-FD324EECE812}" dt="2025-08-04T05:56:45.890" v="64" actId="2696"/>
        <pc:sldMkLst>
          <pc:docMk/>
          <pc:sldMk cId="3788092890" sldId="845"/>
        </pc:sldMkLst>
      </pc:sldChg>
      <pc:sldChg chg="del">
        <pc:chgData name="Bhuvanesh" userId="4650cd39-8dbb-4c0f-8fda-594efc81948c" providerId="ADAL" clId="{0EBD60EE-80F3-419C-BC34-FD324EECE812}" dt="2025-08-04T06:11:54.104" v="300" actId="2696"/>
        <pc:sldMkLst>
          <pc:docMk/>
          <pc:sldMk cId="808163391" sldId="847"/>
        </pc:sldMkLst>
      </pc:sldChg>
      <pc:sldChg chg="delSp modSp add mod">
        <pc:chgData name="Bhuvanesh" userId="4650cd39-8dbb-4c0f-8fda-594efc81948c" providerId="ADAL" clId="{0EBD60EE-80F3-419C-BC34-FD324EECE812}" dt="2025-08-05T06:57:15.977" v="1244" actId="20577"/>
        <pc:sldMkLst>
          <pc:docMk/>
          <pc:sldMk cId="3709665693" sldId="847"/>
        </pc:sldMkLst>
        <pc:spChg chg="mod">
          <ac:chgData name="Bhuvanesh" userId="4650cd39-8dbb-4c0f-8fda-594efc81948c" providerId="ADAL" clId="{0EBD60EE-80F3-419C-BC34-FD324EECE812}" dt="2025-08-04T06:12:29.155" v="310" actId="20577"/>
          <ac:spMkLst>
            <pc:docMk/>
            <pc:sldMk cId="3709665693" sldId="847"/>
            <ac:spMk id="3" creationId="{0342CB4C-C34D-73FF-7C5F-8197A2EFCBF8}"/>
          </ac:spMkLst>
        </pc:spChg>
        <pc:spChg chg="mod">
          <ac:chgData name="Bhuvanesh" userId="4650cd39-8dbb-4c0f-8fda-594efc81948c" providerId="ADAL" clId="{0EBD60EE-80F3-419C-BC34-FD324EECE812}" dt="2025-08-05T06:57:15.977" v="1244" actId="20577"/>
          <ac:spMkLst>
            <pc:docMk/>
            <pc:sldMk cId="3709665693" sldId="847"/>
            <ac:spMk id="4" creationId="{6E6F0E96-CFDD-7A59-DDA9-089055413A9A}"/>
          </ac:spMkLst>
        </pc:spChg>
      </pc:sldChg>
      <pc:sldChg chg="delSp modSp mod">
        <pc:chgData name="Bhuvanesh" userId="4650cd39-8dbb-4c0f-8fda-594efc81948c" providerId="ADAL" clId="{0EBD60EE-80F3-419C-BC34-FD324EECE812}" dt="2025-08-04T07:08:21.022" v="670" actId="20577"/>
        <pc:sldMkLst>
          <pc:docMk/>
          <pc:sldMk cId="2339810224" sldId="848"/>
        </pc:sldMkLst>
        <pc:spChg chg="mod">
          <ac:chgData name="Bhuvanesh" userId="4650cd39-8dbb-4c0f-8fda-594efc81948c" providerId="ADAL" clId="{0EBD60EE-80F3-419C-BC34-FD324EECE812}" dt="2025-08-04T07:08:21.022" v="670" actId="20577"/>
          <ac:spMkLst>
            <pc:docMk/>
            <pc:sldMk cId="2339810224" sldId="848"/>
            <ac:spMk id="3" creationId="{0C968FC5-B1EB-2CB2-CF2F-40DA4E9BD02A}"/>
          </ac:spMkLst>
        </pc:spChg>
      </pc:sldChg>
      <pc:sldChg chg="addSp delSp modSp mod">
        <pc:chgData name="Bhuvanesh" userId="4650cd39-8dbb-4c0f-8fda-594efc81948c" providerId="ADAL" clId="{0EBD60EE-80F3-419C-BC34-FD324EECE812}" dt="2025-08-05T07:28:43.198" v="1261"/>
        <pc:sldMkLst>
          <pc:docMk/>
          <pc:sldMk cId="294735371" sldId="851"/>
        </pc:sldMkLst>
        <pc:spChg chg="mod">
          <ac:chgData name="Bhuvanesh" userId="4650cd39-8dbb-4c0f-8fda-594efc81948c" providerId="ADAL" clId="{0EBD60EE-80F3-419C-BC34-FD324EECE812}" dt="2025-08-05T07:28:43.198" v="1261"/>
          <ac:spMkLst>
            <pc:docMk/>
            <pc:sldMk cId="294735371" sldId="851"/>
            <ac:spMk id="2" creationId="{81E49310-23C6-9AB0-CED0-C30473201677}"/>
          </ac:spMkLst>
        </pc:spChg>
        <pc:spChg chg="mod">
          <ac:chgData name="Bhuvanesh" userId="4650cd39-8dbb-4c0f-8fda-594efc81948c" providerId="ADAL" clId="{0EBD60EE-80F3-419C-BC34-FD324EECE812}" dt="2025-08-04T06:00:52.187" v="256" actId="20577"/>
          <ac:spMkLst>
            <pc:docMk/>
            <pc:sldMk cId="294735371" sldId="851"/>
            <ac:spMk id="3" creationId="{9A4AF014-D6B6-3EF8-169A-D4AFFFD0C42E}"/>
          </ac:spMkLst>
        </pc:spChg>
        <pc:picChg chg="add mod">
          <ac:chgData name="Bhuvanesh" userId="4650cd39-8dbb-4c0f-8fda-594efc81948c" providerId="ADAL" clId="{0EBD60EE-80F3-419C-BC34-FD324EECE812}" dt="2025-08-04T12:15:35.861" v="1067" actId="1076"/>
          <ac:picMkLst>
            <pc:docMk/>
            <pc:sldMk cId="294735371" sldId="851"/>
            <ac:picMk id="6" creationId="{4C72BEDE-69AB-DDF5-29B0-A49F4E86272F}"/>
          </ac:picMkLst>
        </pc:picChg>
      </pc:sldChg>
      <pc:sldChg chg="addSp delSp modSp mod">
        <pc:chgData name="Bhuvanesh" userId="4650cd39-8dbb-4c0f-8fda-594efc81948c" providerId="ADAL" clId="{0EBD60EE-80F3-419C-BC34-FD324EECE812}" dt="2025-08-05T07:27:48.921" v="1258"/>
        <pc:sldMkLst>
          <pc:docMk/>
          <pc:sldMk cId="2382667976" sldId="852"/>
        </pc:sldMkLst>
        <pc:spChg chg="mod">
          <ac:chgData name="Bhuvanesh" userId="4650cd39-8dbb-4c0f-8fda-594efc81948c" providerId="ADAL" clId="{0EBD60EE-80F3-419C-BC34-FD324EECE812}" dt="2025-08-05T07:27:48.921" v="1258"/>
          <ac:spMkLst>
            <pc:docMk/>
            <pc:sldMk cId="2382667976" sldId="852"/>
            <ac:spMk id="2" creationId="{DE223F33-F34C-1300-D690-8C44C6E9E5F2}"/>
          </ac:spMkLst>
        </pc:spChg>
        <pc:spChg chg="mod">
          <ac:chgData name="Bhuvanesh" userId="4650cd39-8dbb-4c0f-8fda-594efc81948c" providerId="ADAL" clId="{0EBD60EE-80F3-419C-BC34-FD324EECE812}" dt="2025-08-04T05:52:39.683" v="42" actId="20577"/>
          <ac:spMkLst>
            <pc:docMk/>
            <pc:sldMk cId="2382667976" sldId="852"/>
            <ac:spMk id="3" creationId="{3B986F69-A467-9A24-6668-431585EE2001}"/>
          </ac:spMkLst>
        </pc:spChg>
        <pc:picChg chg="add mod">
          <ac:chgData name="Bhuvanesh" userId="4650cd39-8dbb-4c0f-8fda-594efc81948c" providerId="ADAL" clId="{0EBD60EE-80F3-419C-BC34-FD324EECE812}" dt="2025-08-04T12:14:46.075" v="1058" actId="1076"/>
          <ac:picMkLst>
            <pc:docMk/>
            <pc:sldMk cId="2382667976" sldId="852"/>
            <ac:picMk id="5" creationId="{5A5A8400-CE66-3ADC-31BD-B9D11F5EF7C8}"/>
          </ac:picMkLst>
        </pc:picChg>
      </pc:sldChg>
      <pc:sldChg chg="del">
        <pc:chgData name="Bhuvanesh" userId="4650cd39-8dbb-4c0f-8fda-594efc81948c" providerId="ADAL" clId="{0EBD60EE-80F3-419C-BC34-FD324EECE812}" dt="2025-08-04T06:51:33.856" v="521" actId="47"/>
        <pc:sldMkLst>
          <pc:docMk/>
          <pc:sldMk cId="700125470" sldId="853"/>
        </pc:sldMkLst>
      </pc:sldChg>
      <pc:sldChg chg="del">
        <pc:chgData name="Bhuvanesh" userId="4650cd39-8dbb-4c0f-8fda-594efc81948c" providerId="ADAL" clId="{0EBD60EE-80F3-419C-BC34-FD324EECE812}" dt="2025-08-04T05:56:45.890" v="64" actId="2696"/>
        <pc:sldMkLst>
          <pc:docMk/>
          <pc:sldMk cId="740671461" sldId="854"/>
        </pc:sldMkLst>
      </pc:sldChg>
      <pc:sldChg chg="addSp delSp modSp add mod">
        <pc:chgData name="Bhuvanesh" userId="4650cd39-8dbb-4c0f-8fda-594efc81948c" providerId="ADAL" clId="{0EBD60EE-80F3-419C-BC34-FD324EECE812}" dt="2025-08-05T07:28:24.957" v="1260" actId="14100"/>
        <pc:sldMkLst>
          <pc:docMk/>
          <pc:sldMk cId="3237955628" sldId="854"/>
        </pc:sldMkLst>
        <pc:spChg chg="mod">
          <ac:chgData name="Bhuvanesh" userId="4650cd39-8dbb-4c0f-8fda-594efc81948c" providerId="ADAL" clId="{0EBD60EE-80F3-419C-BC34-FD324EECE812}" dt="2025-08-05T07:28:24.957" v="1260" actId="14100"/>
          <ac:spMkLst>
            <pc:docMk/>
            <pc:sldMk cId="3237955628" sldId="854"/>
            <ac:spMk id="2" creationId="{E7907DD3-528F-AEEB-E762-1E36F644CBBE}"/>
          </ac:spMkLst>
        </pc:spChg>
        <pc:spChg chg="mod">
          <ac:chgData name="Bhuvanesh" userId="4650cd39-8dbb-4c0f-8fda-594efc81948c" providerId="ADAL" clId="{0EBD60EE-80F3-419C-BC34-FD324EECE812}" dt="2025-08-04T12:23:12.989" v="1126" actId="20577"/>
          <ac:spMkLst>
            <pc:docMk/>
            <pc:sldMk cId="3237955628" sldId="854"/>
            <ac:spMk id="3" creationId="{A98176DD-6CBE-6BEA-1227-87E525F87D29}"/>
          </ac:spMkLst>
        </pc:spChg>
        <pc:picChg chg="add mod">
          <ac:chgData name="Bhuvanesh" userId="4650cd39-8dbb-4c0f-8fda-594efc81948c" providerId="ADAL" clId="{0EBD60EE-80F3-419C-BC34-FD324EECE812}" dt="2025-08-04T12:15:06.835" v="1062" actId="1076"/>
          <ac:picMkLst>
            <pc:docMk/>
            <pc:sldMk cId="3237955628" sldId="854"/>
            <ac:picMk id="8" creationId="{69DA009C-C525-BC3B-20B2-AD2C31D709F4}"/>
          </ac:picMkLst>
        </pc:picChg>
      </pc:sldChg>
      <pc:sldChg chg="addSp delSp modSp add mod">
        <pc:chgData name="Bhuvanesh" userId="4650cd39-8dbb-4c0f-8fda-594efc81948c" providerId="ADAL" clId="{0EBD60EE-80F3-419C-BC34-FD324EECE812}" dt="2025-08-05T07:14:46.020" v="1257"/>
        <pc:sldMkLst>
          <pc:docMk/>
          <pc:sldMk cId="2251270043" sldId="855"/>
        </pc:sldMkLst>
        <pc:spChg chg="mod">
          <ac:chgData name="Bhuvanesh" userId="4650cd39-8dbb-4c0f-8fda-594efc81948c" providerId="ADAL" clId="{0EBD60EE-80F3-419C-BC34-FD324EECE812}" dt="2025-08-05T07:14:46.020" v="1257"/>
          <ac:spMkLst>
            <pc:docMk/>
            <pc:sldMk cId="2251270043" sldId="855"/>
            <ac:spMk id="2" creationId="{2EDE6194-E9D9-5304-096A-5731B2294ABC}"/>
          </ac:spMkLst>
        </pc:spChg>
        <pc:spChg chg="mod">
          <ac:chgData name="Bhuvanesh" userId="4650cd39-8dbb-4c0f-8fda-594efc81948c" providerId="ADAL" clId="{0EBD60EE-80F3-419C-BC34-FD324EECE812}" dt="2025-08-05T06:39:57.500" v="1171" actId="20577"/>
          <ac:spMkLst>
            <pc:docMk/>
            <pc:sldMk cId="2251270043" sldId="855"/>
            <ac:spMk id="3" creationId="{CDD657BD-16E5-988D-7EC0-3E835114F87D}"/>
          </ac:spMkLst>
        </pc:spChg>
        <pc:picChg chg="add mod">
          <ac:chgData name="Bhuvanesh" userId="4650cd39-8dbb-4c0f-8fda-594efc81948c" providerId="ADAL" clId="{0EBD60EE-80F3-419C-BC34-FD324EECE812}" dt="2025-08-04T12:14:07.987" v="1055" actId="1076"/>
          <ac:picMkLst>
            <pc:docMk/>
            <pc:sldMk cId="2251270043" sldId="855"/>
            <ac:picMk id="8" creationId="{E19AEB1C-4973-76DD-30A3-54015DAF41FF}"/>
          </ac:picMkLst>
        </pc:picChg>
      </pc:sldChg>
      <pc:sldChg chg="del">
        <pc:chgData name="Bhuvanesh" userId="4650cd39-8dbb-4c0f-8fda-594efc81948c" providerId="ADAL" clId="{0EBD60EE-80F3-419C-BC34-FD324EECE812}" dt="2025-08-04T05:54:27.481" v="43" actId="2696"/>
        <pc:sldMkLst>
          <pc:docMk/>
          <pc:sldMk cId="2687540063" sldId="855"/>
        </pc:sldMkLst>
      </pc:sldChg>
      <pc:sldChg chg="del">
        <pc:chgData name="Bhuvanesh" userId="4650cd39-8dbb-4c0f-8fda-594efc81948c" providerId="ADAL" clId="{0EBD60EE-80F3-419C-BC34-FD324EECE812}" dt="2025-08-04T06:52:01.503" v="525" actId="47"/>
        <pc:sldMkLst>
          <pc:docMk/>
          <pc:sldMk cId="1642161380" sldId="856"/>
        </pc:sldMkLst>
      </pc:sldChg>
      <pc:sldChg chg="del">
        <pc:chgData name="Bhuvanesh" userId="4650cd39-8dbb-4c0f-8fda-594efc81948c" providerId="ADAL" clId="{0EBD60EE-80F3-419C-BC34-FD324EECE812}" dt="2025-08-04T06:11:54.104" v="300" actId="2696"/>
        <pc:sldMkLst>
          <pc:docMk/>
          <pc:sldMk cId="2054201480" sldId="858"/>
        </pc:sldMkLst>
      </pc:sldChg>
      <pc:sldChg chg="addSp delSp modSp add mod">
        <pc:chgData name="Bhuvanesh" userId="4650cd39-8dbb-4c0f-8fda-594efc81948c" providerId="ADAL" clId="{0EBD60EE-80F3-419C-BC34-FD324EECE812}" dt="2025-08-05T07:29:45.513" v="1263"/>
        <pc:sldMkLst>
          <pc:docMk/>
          <pc:sldMk cId="3562657393" sldId="858"/>
        </pc:sldMkLst>
        <pc:spChg chg="mod">
          <ac:chgData name="Bhuvanesh" userId="4650cd39-8dbb-4c0f-8fda-594efc81948c" providerId="ADAL" clId="{0EBD60EE-80F3-419C-BC34-FD324EECE812}" dt="2025-08-04T06:13:05.106" v="316" actId="20577"/>
          <ac:spMkLst>
            <pc:docMk/>
            <pc:sldMk cId="3562657393" sldId="858"/>
            <ac:spMk id="3" creationId="{849953F3-4D4C-B5AC-46BB-CF793FBBDBD2}"/>
          </ac:spMkLst>
        </pc:spChg>
        <pc:spChg chg="mod">
          <ac:chgData name="Bhuvanesh" userId="4650cd39-8dbb-4c0f-8fda-594efc81948c" providerId="ADAL" clId="{0EBD60EE-80F3-419C-BC34-FD324EECE812}" dt="2025-08-05T07:29:45.513" v="1263"/>
          <ac:spMkLst>
            <pc:docMk/>
            <pc:sldMk cId="3562657393" sldId="858"/>
            <ac:spMk id="4" creationId="{4E3F3A41-4B5A-D9B1-1357-9A390EAB3222}"/>
          </ac:spMkLst>
        </pc:spChg>
        <pc:picChg chg="add mod">
          <ac:chgData name="Bhuvanesh" userId="4650cd39-8dbb-4c0f-8fda-594efc81948c" providerId="ADAL" clId="{0EBD60EE-80F3-419C-BC34-FD324EECE812}" dt="2025-08-04T12:16:06.953" v="1073" actId="1076"/>
          <ac:picMkLst>
            <pc:docMk/>
            <pc:sldMk cId="3562657393" sldId="858"/>
            <ac:picMk id="8" creationId="{35FBF96B-5AE7-C1C9-977E-C6D6FAE4D5C7}"/>
          </ac:picMkLst>
        </pc:picChg>
      </pc:sldChg>
      <pc:sldChg chg="del">
        <pc:chgData name="Bhuvanesh" userId="4650cd39-8dbb-4c0f-8fda-594efc81948c" providerId="ADAL" clId="{0EBD60EE-80F3-419C-BC34-FD324EECE812}" dt="2025-08-04T06:51:45.700" v="523" actId="47"/>
        <pc:sldMkLst>
          <pc:docMk/>
          <pc:sldMk cId="1457244739" sldId="859"/>
        </pc:sldMkLst>
      </pc:sldChg>
      <pc:sldChg chg="addSp delSp modSp mod">
        <pc:chgData name="Bhuvanesh" userId="4650cd39-8dbb-4c0f-8fda-594efc81948c" providerId="ADAL" clId="{0EBD60EE-80F3-419C-BC34-FD324EECE812}" dt="2025-08-05T07:44:10.362" v="1278"/>
        <pc:sldMkLst>
          <pc:docMk/>
          <pc:sldMk cId="462878275" sldId="864"/>
        </pc:sldMkLst>
        <pc:spChg chg="mod">
          <ac:chgData name="Bhuvanesh" userId="4650cd39-8dbb-4c0f-8fda-594efc81948c" providerId="ADAL" clId="{0EBD60EE-80F3-419C-BC34-FD324EECE812}" dt="2025-08-05T07:44:10.362" v="1278"/>
          <ac:spMkLst>
            <pc:docMk/>
            <pc:sldMk cId="462878275" sldId="864"/>
            <ac:spMk id="2" creationId="{6ADFDCDB-1E27-0977-881D-6FCA5A149550}"/>
          </ac:spMkLst>
        </pc:spChg>
        <pc:spChg chg="mod">
          <ac:chgData name="Bhuvanesh" userId="4650cd39-8dbb-4c0f-8fda-594efc81948c" providerId="ADAL" clId="{0EBD60EE-80F3-419C-BC34-FD324EECE812}" dt="2025-08-04T07:09:10.521" v="679" actId="1076"/>
          <ac:spMkLst>
            <pc:docMk/>
            <pc:sldMk cId="462878275" sldId="864"/>
            <ac:spMk id="3" creationId="{50B14C7D-4AEE-1E94-123E-68358D0AD15F}"/>
          </ac:spMkLst>
        </pc:spChg>
        <pc:picChg chg="add mod">
          <ac:chgData name="Bhuvanesh" userId="4650cd39-8dbb-4c0f-8fda-594efc81948c" providerId="ADAL" clId="{0EBD60EE-80F3-419C-BC34-FD324EECE812}" dt="2025-08-04T12:21:04.842" v="1099" actId="1076"/>
          <ac:picMkLst>
            <pc:docMk/>
            <pc:sldMk cId="462878275" sldId="864"/>
            <ac:picMk id="8" creationId="{F7ABC8D4-0504-893A-93F8-D2BCC5266687}"/>
          </ac:picMkLst>
        </pc:picChg>
      </pc:sldChg>
      <pc:sldChg chg="delSp mod">
        <pc:chgData name="Bhuvanesh" userId="4650cd39-8dbb-4c0f-8fda-594efc81948c" providerId="ADAL" clId="{0EBD60EE-80F3-419C-BC34-FD324EECE812}" dt="2025-08-04T04:48:42.223" v="16" actId="478"/>
        <pc:sldMkLst>
          <pc:docMk/>
          <pc:sldMk cId="3339382147" sldId="865"/>
        </pc:sldMkLst>
      </pc:sldChg>
      <pc:sldChg chg="delSp modSp mod">
        <pc:chgData name="Bhuvanesh" userId="4650cd39-8dbb-4c0f-8fda-594efc81948c" providerId="ADAL" clId="{0EBD60EE-80F3-419C-BC34-FD324EECE812}" dt="2025-08-05T06:45:14.954" v="1203" actId="14100"/>
        <pc:sldMkLst>
          <pc:docMk/>
          <pc:sldMk cId="1987255936" sldId="866"/>
        </pc:sldMkLst>
        <pc:spChg chg="mod">
          <ac:chgData name="Bhuvanesh" userId="4650cd39-8dbb-4c0f-8fda-594efc81948c" providerId="ADAL" clId="{0EBD60EE-80F3-419C-BC34-FD324EECE812}" dt="2025-08-04T05:52:33.242" v="39" actId="20577"/>
          <ac:spMkLst>
            <pc:docMk/>
            <pc:sldMk cId="1987255936" sldId="866"/>
            <ac:spMk id="3" creationId="{F29B5A43-F793-9631-4EF8-3FB7BCBD523B}"/>
          </ac:spMkLst>
        </pc:spChg>
        <pc:graphicFrameChg chg="mod modGraphic">
          <ac:chgData name="Bhuvanesh" userId="4650cd39-8dbb-4c0f-8fda-594efc81948c" providerId="ADAL" clId="{0EBD60EE-80F3-419C-BC34-FD324EECE812}" dt="2025-08-05T06:45:14.954" v="1203" actId="14100"/>
          <ac:graphicFrameMkLst>
            <pc:docMk/>
            <pc:sldMk cId="1987255936" sldId="866"/>
            <ac:graphicFrameMk id="7" creationId="{058BE6B2-8E2D-ADCD-6B83-B7DDE729C068}"/>
          </ac:graphicFrameMkLst>
        </pc:graphicFrameChg>
      </pc:sldChg>
      <pc:sldChg chg="del">
        <pc:chgData name="Bhuvanesh" userId="4650cd39-8dbb-4c0f-8fda-594efc81948c" providerId="ADAL" clId="{0EBD60EE-80F3-419C-BC34-FD324EECE812}" dt="2025-08-04T06:51:33.856" v="521" actId="47"/>
        <pc:sldMkLst>
          <pc:docMk/>
          <pc:sldMk cId="816687985" sldId="867"/>
        </pc:sldMkLst>
      </pc:sldChg>
      <pc:sldChg chg="del">
        <pc:chgData name="Bhuvanesh" userId="4650cd39-8dbb-4c0f-8fda-594efc81948c" providerId="ADAL" clId="{0EBD60EE-80F3-419C-BC34-FD324EECE812}" dt="2025-08-04T06:51:41.435" v="522" actId="47"/>
        <pc:sldMkLst>
          <pc:docMk/>
          <pc:sldMk cId="205911797" sldId="868"/>
        </pc:sldMkLst>
      </pc:sldChg>
      <pc:sldChg chg="del">
        <pc:chgData name="Bhuvanesh" userId="4650cd39-8dbb-4c0f-8fda-594efc81948c" providerId="ADAL" clId="{0EBD60EE-80F3-419C-BC34-FD324EECE812}" dt="2025-08-04T06:51:41.435" v="522" actId="47"/>
        <pc:sldMkLst>
          <pc:docMk/>
          <pc:sldMk cId="1847335388" sldId="869"/>
        </pc:sldMkLst>
      </pc:sldChg>
      <pc:sldChg chg="del">
        <pc:chgData name="Bhuvanesh" userId="4650cd39-8dbb-4c0f-8fda-594efc81948c" providerId="ADAL" clId="{0EBD60EE-80F3-419C-BC34-FD324EECE812}" dt="2025-08-04T06:51:41.435" v="522" actId="47"/>
        <pc:sldMkLst>
          <pc:docMk/>
          <pc:sldMk cId="2381208425" sldId="870"/>
        </pc:sldMkLst>
      </pc:sldChg>
      <pc:sldChg chg="del">
        <pc:chgData name="Bhuvanesh" userId="4650cd39-8dbb-4c0f-8fda-594efc81948c" providerId="ADAL" clId="{0EBD60EE-80F3-419C-BC34-FD324EECE812}" dt="2025-08-04T06:51:41.435" v="522" actId="47"/>
        <pc:sldMkLst>
          <pc:docMk/>
          <pc:sldMk cId="2185290858" sldId="871"/>
        </pc:sldMkLst>
      </pc:sldChg>
      <pc:sldChg chg="del">
        <pc:chgData name="Bhuvanesh" userId="4650cd39-8dbb-4c0f-8fda-594efc81948c" providerId="ADAL" clId="{0EBD60EE-80F3-419C-BC34-FD324EECE812}" dt="2025-08-04T06:51:41.435" v="522" actId="47"/>
        <pc:sldMkLst>
          <pc:docMk/>
          <pc:sldMk cId="2782104278" sldId="872"/>
        </pc:sldMkLst>
      </pc:sldChg>
      <pc:sldChg chg="del">
        <pc:chgData name="Bhuvanesh" userId="4650cd39-8dbb-4c0f-8fda-594efc81948c" providerId="ADAL" clId="{0EBD60EE-80F3-419C-BC34-FD324EECE812}" dt="2025-08-04T06:51:41.435" v="522" actId="47"/>
        <pc:sldMkLst>
          <pc:docMk/>
          <pc:sldMk cId="2836845615" sldId="873"/>
        </pc:sldMkLst>
      </pc:sldChg>
      <pc:sldChg chg="del">
        <pc:chgData name="Bhuvanesh" userId="4650cd39-8dbb-4c0f-8fda-594efc81948c" providerId="ADAL" clId="{0EBD60EE-80F3-419C-BC34-FD324EECE812}" dt="2025-08-04T06:51:45.700" v="523" actId="47"/>
        <pc:sldMkLst>
          <pc:docMk/>
          <pc:sldMk cId="3393139025" sldId="874"/>
        </pc:sldMkLst>
      </pc:sldChg>
      <pc:sldChg chg="del">
        <pc:chgData name="Bhuvanesh" userId="4650cd39-8dbb-4c0f-8fda-594efc81948c" providerId="ADAL" clId="{0EBD60EE-80F3-419C-BC34-FD324EECE812}" dt="2025-08-04T06:51:55.075" v="524" actId="47"/>
        <pc:sldMkLst>
          <pc:docMk/>
          <pc:sldMk cId="1625209695" sldId="875"/>
        </pc:sldMkLst>
      </pc:sldChg>
      <pc:sldChg chg="del">
        <pc:chgData name="Bhuvanesh" userId="4650cd39-8dbb-4c0f-8fda-594efc81948c" providerId="ADAL" clId="{0EBD60EE-80F3-419C-BC34-FD324EECE812}" dt="2025-08-04T06:51:55.075" v="524" actId="47"/>
        <pc:sldMkLst>
          <pc:docMk/>
          <pc:sldMk cId="1111586879" sldId="876"/>
        </pc:sldMkLst>
      </pc:sldChg>
      <pc:sldChg chg="del">
        <pc:chgData name="Bhuvanesh" userId="4650cd39-8dbb-4c0f-8fda-594efc81948c" providerId="ADAL" clId="{0EBD60EE-80F3-419C-BC34-FD324EECE812}" dt="2025-08-04T06:51:55.075" v="524" actId="47"/>
        <pc:sldMkLst>
          <pc:docMk/>
          <pc:sldMk cId="825735825" sldId="877"/>
        </pc:sldMkLst>
      </pc:sldChg>
      <pc:sldChg chg="del">
        <pc:chgData name="Bhuvanesh" userId="4650cd39-8dbb-4c0f-8fda-594efc81948c" providerId="ADAL" clId="{0EBD60EE-80F3-419C-BC34-FD324EECE812}" dt="2025-08-04T06:51:55.075" v="524" actId="47"/>
        <pc:sldMkLst>
          <pc:docMk/>
          <pc:sldMk cId="3186236045" sldId="878"/>
        </pc:sldMkLst>
      </pc:sldChg>
      <pc:sldChg chg="del">
        <pc:chgData name="Bhuvanesh" userId="4650cd39-8dbb-4c0f-8fda-594efc81948c" providerId="ADAL" clId="{0EBD60EE-80F3-419C-BC34-FD324EECE812}" dt="2025-08-04T06:51:55.075" v="524" actId="47"/>
        <pc:sldMkLst>
          <pc:docMk/>
          <pc:sldMk cId="491752666" sldId="879"/>
        </pc:sldMkLst>
      </pc:sldChg>
      <pc:sldChg chg="del">
        <pc:chgData name="Bhuvanesh" userId="4650cd39-8dbb-4c0f-8fda-594efc81948c" providerId="ADAL" clId="{0EBD60EE-80F3-419C-BC34-FD324EECE812}" dt="2025-08-04T06:52:05.772" v="526" actId="47"/>
        <pc:sldMkLst>
          <pc:docMk/>
          <pc:sldMk cId="4283789639" sldId="880"/>
        </pc:sldMkLst>
      </pc:sldChg>
      <pc:sldChg chg="del">
        <pc:chgData name="Bhuvanesh" userId="4650cd39-8dbb-4c0f-8fda-594efc81948c" providerId="ADAL" clId="{0EBD60EE-80F3-419C-BC34-FD324EECE812}" dt="2025-08-04T06:52:05.772" v="526" actId="47"/>
        <pc:sldMkLst>
          <pc:docMk/>
          <pc:sldMk cId="2937860166" sldId="881"/>
        </pc:sldMkLst>
      </pc:sldChg>
      <pc:sldChg chg="del">
        <pc:chgData name="Bhuvanesh" userId="4650cd39-8dbb-4c0f-8fda-594efc81948c" providerId="ADAL" clId="{0EBD60EE-80F3-419C-BC34-FD324EECE812}" dt="2025-08-04T06:52:05.772" v="526" actId="47"/>
        <pc:sldMkLst>
          <pc:docMk/>
          <pc:sldMk cId="3127225437" sldId="882"/>
        </pc:sldMkLst>
      </pc:sldChg>
      <pc:sldChg chg="del">
        <pc:chgData name="Bhuvanesh" userId="4650cd39-8dbb-4c0f-8fda-594efc81948c" providerId="ADAL" clId="{0EBD60EE-80F3-419C-BC34-FD324EECE812}" dt="2025-08-04T06:52:05.772" v="526" actId="47"/>
        <pc:sldMkLst>
          <pc:docMk/>
          <pc:sldMk cId="4208253142" sldId="883"/>
        </pc:sldMkLst>
      </pc:sldChg>
      <pc:sldChg chg="addSp modSp add mod">
        <pc:chgData name="Bhuvanesh" userId="4650cd39-8dbb-4c0f-8fda-594efc81948c" providerId="ADAL" clId="{0EBD60EE-80F3-419C-BC34-FD324EECE812}" dt="2025-08-04T12:24:11.390" v="1136" actId="20577"/>
        <pc:sldMkLst>
          <pc:docMk/>
          <pc:sldMk cId="1052490055" sldId="884"/>
        </pc:sldMkLst>
        <pc:spChg chg="mod">
          <ac:chgData name="Bhuvanesh" userId="4650cd39-8dbb-4c0f-8fda-594efc81948c" providerId="ADAL" clId="{0EBD60EE-80F3-419C-BC34-FD324EECE812}" dt="2025-08-04T12:24:11.390" v="1136" actId="20577"/>
          <ac:spMkLst>
            <pc:docMk/>
            <pc:sldMk cId="1052490055" sldId="884"/>
            <ac:spMk id="3" creationId="{6A11C80C-1F11-FBBA-D672-908064108589}"/>
          </ac:spMkLst>
        </pc:spChg>
        <pc:spChg chg="mod">
          <ac:chgData name="Bhuvanesh" userId="4650cd39-8dbb-4c0f-8fda-594efc81948c" providerId="ADAL" clId="{0EBD60EE-80F3-419C-BC34-FD324EECE812}" dt="2025-08-04T06:10:26.476" v="296" actId="1076"/>
          <ac:spMkLst>
            <pc:docMk/>
            <pc:sldMk cId="1052490055" sldId="884"/>
            <ac:spMk id="4" creationId="{CF9B3284-7644-4EBD-8FD4-F88B0C765F7B}"/>
          </ac:spMkLst>
        </pc:spChg>
        <pc:picChg chg="add mod">
          <ac:chgData name="Bhuvanesh" userId="4650cd39-8dbb-4c0f-8fda-594efc81948c" providerId="ADAL" clId="{0EBD60EE-80F3-419C-BC34-FD324EECE812}" dt="2025-08-04T07:23:46.262" v="767" actId="14100"/>
          <ac:picMkLst>
            <pc:docMk/>
            <pc:sldMk cId="1052490055" sldId="884"/>
            <ac:picMk id="6" creationId="{324C594C-ED71-CDE8-8428-C0296392860A}"/>
          </ac:picMkLst>
        </pc:picChg>
        <pc:picChg chg="add mod">
          <ac:chgData name="Bhuvanesh" userId="4650cd39-8dbb-4c0f-8fda-594efc81948c" providerId="ADAL" clId="{0EBD60EE-80F3-419C-BC34-FD324EECE812}" dt="2025-08-04T07:24:11.187" v="771" actId="14100"/>
          <ac:picMkLst>
            <pc:docMk/>
            <pc:sldMk cId="1052490055" sldId="884"/>
            <ac:picMk id="11" creationId="{CC4C0473-20B6-1CA7-45DC-C37AE2259930}"/>
          </ac:picMkLst>
        </pc:picChg>
      </pc:sldChg>
      <pc:sldChg chg="modSp add mod">
        <pc:chgData name="Bhuvanesh" userId="4650cd39-8dbb-4c0f-8fda-594efc81948c" providerId="ADAL" clId="{0EBD60EE-80F3-419C-BC34-FD324EECE812}" dt="2025-08-05T09:01:47.236" v="1382" actId="1076"/>
        <pc:sldMkLst>
          <pc:docMk/>
          <pc:sldMk cId="393317653" sldId="885"/>
        </pc:sldMkLst>
        <pc:spChg chg="mod">
          <ac:chgData name="Bhuvanesh" userId="4650cd39-8dbb-4c0f-8fda-594efc81948c" providerId="ADAL" clId="{0EBD60EE-80F3-419C-BC34-FD324EECE812}" dt="2025-08-05T09:01:31.454" v="1380"/>
          <ac:spMkLst>
            <pc:docMk/>
            <pc:sldMk cId="393317653" sldId="885"/>
            <ac:spMk id="2" creationId="{604E8DFD-1F50-C48F-B8E3-1D2271B6AA9C}"/>
          </ac:spMkLst>
        </pc:spChg>
        <pc:spChg chg="mod">
          <ac:chgData name="Bhuvanesh" userId="4650cd39-8dbb-4c0f-8fda-594efc81948c" providerId="ADAL" clId="{0EBD60EE-80F3-419C-BC34-FD324EECE812}" dt="2025-08-04T12:24:14.492" v="1138" actId="20577"/>
          <ac:spMkLst>
            <pc:docMk/>
            <pc:sldMk cId="393317653" sldId="885"/>
            <ac:spMk id="3" creationId="{825CC8E5-3C80-708B-0E26-14D732FDA838}"/>
          </ac:spMkLst>
        </pc:spChg>
        <pc:spChg chg="mod">
          <ac:chgData name="Bhuvanesh" userId="4650cd39-8dbb-4c0f-8fda-594efc81948c" providerId="ADAL" clId="{0EBD60EE-80F3-419C-BC34-FD324EECE812}" dt="2025-08-05T09:01:47.236" v="1382" actId="1076"/>
          <ac:spMkLst>
            <pc:docMk/>
            <pc:sldMk cId="393317653" sldId="885"/>
            <ac:spMk id="6" creationId="{7470AB62-3935-FFB3-65F7-AC8B54078451}"/>
          </ac:spMkLst>
        </pc:spChg>
        <pc:picChg chg="mod">
          <ac:chgData name="Bhuvanesh" userId="4650cd39-8dbb-4c0f-8fda-594efc81948c" providerId="ADAL" clId="{0EBD60EE-80F3-419C-BC34-FD324EECE812}" dt="2025-08-05T08:44:21.766" v="1300" actId="14100"/>
          <ac:picMkLst>
            <pc:docMk/>
            <pc:sldMk cId="393317653" sldId="885"/>
            <ac:picMk id="21506" creationId="{F882065E-D55E-FB58-1A5A-085ABA24B577}"/>
          </ac:picMkLst>
        </pc:picChg>
        <pc:picChg chg="mod">
          <ac:chgData name="Bhuvanesh" userId="4650cd39-8dbb-4c0f-8fda-594efc81948c" providerId="ADAL" clId="{0EBD60EE-80F3-419C-BC34-FD324EECE812}" dt="2025-08-05T08:45:19.214" v="1308" actId="14100"/>
          <ac:picMkLst>
            <pc:docMk/>
            <pc:sldMk cId="393317653" sldId="885"/>
            <ac:picMk id="21508" creationId="{82A91B7A-ABA7-8F22-72B2-00B4B403401B}"/>
          </ac:picMkLst>
        </pc:picChg>
      </pc:sldChg>
      <pc:sldChg chg="addSp modSp add mod">
        <pc:chgData name="Bhuvanesh" userId="4650cd39-8dbb-4c0f-8fda-594efc81948c" providerId="ADAL" clId="{0EBD60EE-80F3-419C-BC34-FD324EECE812}" dt="2025-08-04T12:24:18.789" v="1140" actId="20577"/>
        <pc:sldMkLst>
          <pc:docMk/>
          <pc:sldMk cId="3573630894" sldId="886"/>
        </pc:sldMkLst>
        <pc:spChg chg="mod">
          <ac:chgData name="Bhuvanesh" userId="4650cd39-8dbb-4c0f-8fda-594efc81948c" providerId="ADAL" clId="{0EBD60EE-80F3-419C-BC34-FD324EECE812}" dt="2025-08-04T12:24:18.789" v="1140" actId="20577"/>
          <ac:spMkLst>
            <pc:docMk/>
            <pc:sldMk cId="3573630894" sldId="886"/>
            <ac:spMk id="3" creationId="{36B46B59-906B-7413-175D-2B9EA0036A05}"/>
          </ac:spMkLst>
        </pc:spChg>
        <pc:picChg chg="add mod">
          <ac:chgData name="Bhuvanesh" userId="4650cd39-8dbb-4c0f-8fda-594efc81948c" providerId="ADAL" clId="{0EBD60EE-80F3-419C-BC34-FD324EECE812}" dt="2025-08-04T11:29:16.842" v="1024" actId="14100"/>
          <ac:picMkLst>
            <pc:docMk/>
            <pc:sldMk cId="3573630894" sldId="886"/>
            <ac:picMk id="4" creationId="{8C49DBC2-3DD2-8E61-EE72-9D2321870001}"/>
          </ac:picMkLst>
        </pc:picChg>
      </pc:sldChg>
      <pc:sldChg chg="modSp add mod">
        <pc:chgData name="Bhuvanesh" userId="4650cd39-8dbb-4c0f-8fda-594efc81948c" providerId="ADAL" clId="{0EBD60EE-80F3-419C-BC34-FD324EECE812}" dt="2025-08-05T06:50:38.242" v="1222"/>
        <pc:sldMkLst>
          <pc:docMk/>
          <pc:sldMk cId="3971865815" sldId="887"/>
        </pc:sldMkLst>
        <pc:spChg chg="mod">
          <ac:chgData name="Bhuvanesh" userId="4650cd39-8dbb-4c0f-8fda-594efc81948c" providerId="ADAL" clId="{0EBD60EE-80F3-419C-BC34-FD324EECE812}" dt="2025-08-04T12:24:22.963" v="1142" actId="20577"/>
          <ac:spMkLst>
            <pc:docMk/>
            <pc:sldMk cId="3971865815" sldId="887"/>
            <ac:spMk id="3" creationId="{B67A9A92-F21A-F699-1539-DC83CFD6F5A6}"/>
          </ac:spMkLst>
        </pc:spChg>
        <pc:spChg chg="mod">
          <ac:chgData name="Bhuvanesh" userId="4650cd39-8dbb-4c0f-8fda-594efc81948c" providerId="ADAL" clId="{0EBD60EE-80F3-419C-BC34-FD324EECE812}" dt="2025-08-05T06:50:38.242" v="1222"/>
          <ac:spMkLst>
            <pc:docMk/>
            <pc:sldMk cId="3971865815" sldId="887"/>
            <ac:spMk id="9" creationId="{F7ED1701-83FA-C581-CAB4-D3299CA41341}"/>
          </ac:spMkLst>
        </pc:spChg>
      </pc:sldChg>
      <pc:sldChg chg="addSp modSp add mod">
        <pc:chgData name="Bhuvanesh" userId="4650cd39-8dbb-4c0f-8fda-594efc81948c" providerId="ADAL" clId="{0EBD60EE-80F3-419C-BC34-FD324EECE812}" dt="2025-08-05T07:29:01.056" v="1262"/>
        <pc:sldMkLst>
          <pc:docMk/>
          <pc:sldMk cId="2467977068" sldId="888"/>
        </pc:sldMkLst>
        <pc:spChg chg="mod">
          <ac:chgData name="Bhuvanesh" userId="4650cd39-8dbb-4c0f-8fda-594efc81948c" providerId="ADAL" clId="{0EBD60EE-80F3-419C-BC34-FD324EECE812}" dt="2025-08-05T07:29:01.056" v="1262"/>
          <ac:spMkLst>
            <pc:docMk/>
            <pc:sldMk cId="2467977068" sldId="888"/>
            <ac:spMk id="2" creationId="{E101C2C3-002F-9A7B-C33F-598EF236F379}"/>
          </ac:spMkLst>
        </pc:spChg>
        <pc:spChg chg="mod">
          <ac:chgData name="Bhuvanesh" userId="4650cd39-8dbb-4c0f-8fda-594efc81948c" providerId="ADAL" clId="{0EBD60EE-80F3-419C-BC34-FD324EECE812}" dt="2025-08-04T12:24:28.908" v="1146" actId="20577"/>
          <ac:spMkLst>
            <pc:docMk/>
            <pc:sldMk cId="2467977068" sldId="888"/>
            <ac:spMk id="3" creationId="{5E536247-9E86-CFFC-5FE1-D68B8218DD0B}"/>
          </ac:spMkLst>
        </pc:spChg>
        <pc:picChg chg="add mod">
          <ac:chgData name="Bhuvanesh" userId="4650cd39-8dbb-4c0f-8fda-594efc81948c" providerId="ADAL" clId="{0EBD60EE-80F3-419C-BC34-FD324EECE812}" dt="2025-08-04T12:15:55.536" v="1070" actId="1076"/>
          <ac:picMkLst>
            <pc:docMk/>
            <pc:sldMk cId="2467977068" sldId="888"/>
            <ac:picMk id="6" creationId="{816B29CD-1CFD-B1C4-52E1-5B791FF89CE5}"/>
          </ac:picMkLst>
        </pc:picChg>
      </pc:sldChg>
      <pc:sldChg chg="addSp modSp add mod">
        <pc:chgData name="Bhuvanesh" userId="4650cd39-8dbb-4c0f-8fda-594efc81948c" providerId="ADAL" clId="{0EBD60EE-80F3-419C-BC34-FD324EECE812}" dt="2025-08-04T07:27:28.756" v="805" actId="14100"/>
        <pc:sldMkLst>
          <pc:docMk/>
          <pc:sldMk cId="440383401" sldId="889"/>
        </pc:sldMkLst>
        <pc:spChg chg="mod">
          <ac:chgData name="Bhuvanesh" userId="4650cd39-8dbb-4c0f-8fda-594efc81948c" providerId="ADAL" clId="{0EBD60EE-80F3-419C-BC34-FD324EECE812}" dt="2025-08-04T06:15:55.659" v="410" actId="20577"/>
          <ac:spMkLst>
            <pc:docMk/>
            <pc:sldMk cId="440383401" sldId="889"/>
            <ac:spMk id="3" creationId="{F670DC6D-15D7-2679-6FA0-DFF100276D85}"/>
          </ac:spMkLst>
        </pc:spChg>
        <pc:spChg chg="mod">
          <ac:chgData name="Bhuvanesh" userId="4650cd39-8dbb-4c0f-8fda-594efc81948c" providerId="ADAL" clId="{0EBD60EE-80F3-419C-BC34-FD324EECE812}" dt="2025-08-04T06:16:11.331" v="411" actId="207"/>
          <ac:spMkLst>
            <pc:docMk/>
            <pc:sldMk cId="440383401" sldId="889"/>
            <ac:spMk id="4" creationId="{312E1710-7FE8-8915-F610-84986DFE13ED}"/>
          </ac:spMkLst>
        </pc:spChg>
        <pc:picChg chg="add mod">
          <ac:chgData name="Bhuvanesh" userId="4650cd39-8dbb-4c0f-8fda-594efc81948c" providerId="ADAL" clId="{0EBD60EE-80F3-419C-BC34-FD324EECE812}" dt="2025-08-04T07:27:00.143" v="802" actId="14100"/>
          <ac:picMkLst>
            <pc:docMk/>
            <pc:sldMk cId="440383401" sldId="889"/>
            <ac:picMk id="6" creationId="{E3A870BD-CD91-B802-A6AF-5D8C52C7FED5}"/>
          </ac:picMkLst>
        </pc:picChg>
        <pc:picChg chg="add mod">
          <ac:chgData name="Bhuvanesh" userId="4650cd39-8dbb-4c0f-8fda-594efc81948c" providerId="ADAL" clId="{0EBD60EE-80F3-419C-BC34-FD324EECE812}" dt="2025-08-04T07:27:28.756" v="805" actId="14100"/>
          <ac:picMkLst>
            <pc:docMk/>
            <pc:sldMk cId="440383401" sldId="889"/>
            <ac:picMk id="11" creationId="{609AFB31-5EBD-D291-48C3-D42DDE3D5008}"/>
          </ac:picMkLst>
        </pc:picChg>
      </pc:sldChg>
      <pc:sldChg chg="modSp add mod">
        <pc:chgData name="Bhuvanesh" userId="4650cd39-8dbb-4c0f-8fda-594efc81948c" providerId="ADAL" clId="{0EBD60EE-80F3-419C-BC34-FD324EECE812}" dt="2025-08-05T09:03:38.569" v="1390"/>
        <pc:sldMkLst>
          <pc:docMk/>
          <pc:sldMk cId="2535747712" sldId="890"/>
        </pc:sldMkLst>
        <pc:spChg chg="mod">
          <ac:chgData name="Bhuvanesh" userId="4650cd39-8dbb-4c0f-8fda-594efc81948c" providerId="ADAL" clId="{0EBD60EE-80F3-419C-BC34-FD324EECE812}" dt="2025-08-05T09:03:15.248" v="1389"/>
          <ac:spMkLst>
            <pc:docMk/>
            <pc:sldMk cId="2535747712" sldId="890"/>
            <ac:spMk id="2" creationId="{8A699262-6782-11E1-DBC6-DC6BDE15AB6E}"/>
          </ac:spMkLst>
        </pc:spChg>
        <pc:spChg chg="mod">
          <ac:chgData name="Bhuvanesh" userId="4650cd39-8dbb-4c0f-8fda-594efc81948c" providerId="ADAL" clId="{0EBD60EE-80F3-419C-BC34-FD324EECE812}" dt="2025-08-04T06:16:51.641" v="412"/>
          <ac:spMkLst>
            <pc:docMk/>
            <pc:sldMk cId="2535747712" sldId="890"/>
            <ac:spMk id="3" creationId="{10A52441-1534-BF78-CC31-DC0D46522F71}"/>
          </ac:spMkLst>
        </pc:spChg>
        <pc:spChg chg="mod">
          <ac:chgData name="Bhuvanesh" userId="4650cd39-8dbb-4c0f-8fda-594efc81948c" providerId="ADAL" clId="{0EBD60EE-80F3-419C-BC34-FD324EECE812}" dt="2025-08-05T09:03:38.569" v="1390"/>
          <ac:spMkLst>
            <pc:docMk/>
            <pc:sldMk cId="2535747712" sldId="890"/>
            <ac:spMk id="6" creationId="{ED202553-97BC-E88C-BD65-45F47EB3DF57}"/>
          </ac:spMkLst>
        </pc:spChg>
        <pc:picChg chg="mod">
          <ac:chgData name="Bhuvanesh" userId="4650cd39-8dbb-4c0f-8fda-594efc81948c" providerId="ADAL" clId="{0EBD60EE-80F3-419C-BC34-FD324EECE812}" dt="2025-08-05T08:46:03.655" v="1311" actId="14100"/>
          <ac:picMkLst>
            <pc:docMk/>
            <pc:sldMk cId="2535747712" sldId="890"/>
            <ac:picMk id="22530" creationId="{1E60B469-86CC-8FF3-FA7C-2EF6A9360537}"/>
          </ac:picMkLst>
        </pc:picChg>
        <pc:picChg chg="mod">
          <ac:chgData name="Bhuvanesh" userId="4650cd39-8dbb-4c0f-8fda-594efc81948c" providerId="ADAL" clId="{0EBD60EE-80F3-419C-BC34-FD324EECE812}" dt="2025-08-05T09:03:04.525" v="1388" actId="14100"/>
          <ac:picMkLst>
            <pc:docMk/>
            <pc:sldMk cId="2535747712" sldId="890"/>
            <ac:picMk id="22532" creationId="{2BC9F213-2732-7E58-83BB-A5AA7F0BE7A4}"/>
          </ac:picMkLst>
        </pc:picChg>
      </pc:sldChg>
      <pc:sldChg chg="addSp modSp add mod">
        <pc:chgData name="Bhuvanesh" userId="4650cd39-8dbb-4c0f-8fda-594efc81948c" providerId="ADAL" clId="{0EBD60EE-80F3-419C-BC34-FD324EECE812}" dt="2025-08-04T11:32:16.577" v="1042" actId="14100"/>
        <pc:sldMkLst>
          <pc:docMk/>
          <pc:sldMk cId="2276654156" sldId="891"/>
        </pc:sldMkLst>
        <pc:spChg chg="mod">
          <ac:chgData name="Bhuvanesh" userId="4650cd39-8dbb-4c0f-8fda-594efc81948c" providerId="ADAL" clId="{0EBD60EE-80F3-419C-BC34-FD324EECE812}" dt="2025-08-04T06:16:57.695" v="413"/>
          <ac:spMkLst>
            <pc:docMk/>
            <pc:sldMk cId="2276654156" sldId="891"/>
            <ac:spMk id="3" creationId="{4AF66928-A8D8-D3E7-B02F-D9C08FAAED0C}"/>
          </ac:spMkLst>
        </pc:spChg>
        <pc:picChg chg="add mod">
          <ac:chgData name="Bhuvanesh" userId="4650cd39-8dbb-4c0f-8fda-594efc81948c" providerId="ADAL" clId="{0EBD60EE-80F3-419C-BC34-FD324EECE812}" dt="2025-08-04T11:32:16.577" v="1042" actId="14100"/>
          <ac:picMkLst>
            <pc:docMk/>
            <pc:sldMk cId="2276654156" sldId="891"/>
            <ac:picMk id="4" creationId="{05502F44-733A-BD12-C083-01DFB57859A2}"/>
          </ac:picMkLst>
        </pc:picChg>
      </pc:sldChg>
      <pc:sldChg chg="modSp add mod">
        <pc:chgData name="Bhuvanesh" userId="4650cd39-8dbb-4c0f-8fda-594efc81948c" providerId="ADAL" clId="{0EBD60EE-80F3-419C-BC34-FD324EECE812}" dt="2025-08-05T06:57:44.516" v="1246" actId="20577"/>
        <pc:sldMkLst>
          <pc:docMk/>
          <pc:sldMk cId="551066346" sldId="892"/>
        </pc:sldMkLst>
        <pc:spChg chg="mod">
          <ac:chgData name="Bhuvanesh" userId="4650cd39-8dbb-4c0f-8fda-594efc81948c" providerId="ADAL" clId="{0EBD60EE-80F3-419C-BC34-FD324EECE812}" dt="2025-08-04T06:17:04.704" v="414"/>
          <ac:spMkLst>
            <pc:docMk/>
            <pc:sldMk cId="551066346" sldId="892"/>
            <ac:spMk id="3" creationId="{99460638-4777-B10B-4AAF-89E19A6B174B}"/>
          </ac:spMkLst>
        </pc:spChg>
        <pc:spChg chg="mod">
          <ac:chgData name="Bhuvanesh" userId="4650cd39-8dbb-4c0f-8fda-594efc81948c" providerId="ADAL" clId="{0EBD60EE-80F3-419C-BC34-FD324EECE812}" dt="2025-08-05T06:57:44.516" v="1246" actId="20577"/>
          <ac:spMkLst>
            <pc:docMk/>
            <pc:sldMk cId="551066346" sldId="892"/>
            <ac:spMk id="9" creationId="{C18CD416-03C7-3692-3D09-2071668FBD31}"/>
          </ac:spMkLst>
        </pc:spChg>
      </pc:sldChg>
      <pc:sldChg chg="addSp delSp modSp add mod">
        <pc:chgData name="Bhuvanesh" userId="4650cd39-8dbb-4c0f-8fda-594efc81948c" providerId="ADAL" clId="{0EBD60EE-80F3-419C-BC34-FD324EECE812}" dt="2025-08-05T07:33:03.323" v="1266"/>
        <pc:sldMkLst>
          <pc:docMk/>
          <pc:sldMk cId="4125715588" sldId="893"/>
        </pc:sldMkLst>
        <pc:spChg chg="mod">
          <ac:chgData name="Bhuvanesh" userId="4650cd39-8dbb-4c0f-8fda-594efc81948c" providerId="ADAL" clId="{0EBD60EE-80F3-419C-BC34-FD324EECE812}" dt="2025-08-05T07:33:03.323" v="1266"/>
          <ac:spMkLst>
            <pc:docMk/>
            <pc:sldMk cId="4125715588" sldId="893"/>
            <ac:spMk id="2" creationId="{71849D4A-BF0C-0750-B688-97E147CA066F}"/>
          </ac:spMkLst>
        </pc:spChg>
        <pc:spChg chg="mod">
          <ac:chgData name="Bhuvanesh" userId="4650cd39-8dbb-4c0f-8fda-594efc81948c" providerId="ADAL" clId="{0EBD60EE-80F3-419C-BC34-FD324EECE812}" dt="2025-08-04T06:17:13.614" v="415"/>
          <ac:spMkLst>
            <pc:docMk/>
            <pc:sldMk cId="4125715588" sldId="893"/>
            <ac:spMk id="3" creationId="{5846C4EC-0316-7664-A668-0A0504EC9C7D}"/>
          </ac:spMkLst>
        </pc:spChg>
        <pc:picChg chg="add mod">
          <ac:chgData name="Bhuvanesh" userId="4650cd39-8dbb-4c0f-8fda-594efc81948c" providerId="ADAL" clId="{0EBD60EE-80F3-419C-BC34-FD324EECE812}" dt="2025-08-04T12:16:24.249" v="1076" actId="1076"/>
          <ac:picMkLst>
            <pc:docMk/>
            <pc:sldMk cId="4125715588" sldId="893"/>
            <ac:picMk id="6" creationId="{FE10770D-E3E1-DF35-CC51-D10D093BFCBD}"/>
          </ac:picMkLst>
        </pc:picChg>
      </pc:sldChg>
      <pc:sldChg chg="addSp modSp add mod">
        <pc:chgData name="Bhuvanesh" userId="4650cd39-8dbb-4c0f-8fda-594efc81948c" providerId="ADAL" clId="{0EBD60EE-80F3-419C-BC34-FD324EECE812}" dt="2025-08-04T07:32:38.955" v="823" actId="14100"/>
        <pc:sldMkLst>
          <pc:docMk/>
          <pc:sldMk cId="1663802937" sldId="894"/>
        </pc:sldMkLst>
        <pc:spChg chg="mod">
          <ac:chgData name="Bhuvanesh" userId="4650cd39-8dbb-4c0f-8fda-594efc81948c" providerId="ADAL" clId="{0EBD60EE-80F3-419C-BC34-FD324EECE812}" dt="2025-08-04T06:25:55.146" v="444" actId="20577"/>
          <ac:spMkLst>
            <pc:docMk/>
            <pc:sldMk cId="1663802937" sldId="894"/>
            <ac:spMk id="3" creationId="{C1F44108-8CF9-E52E-2FC2-8CA69AC2DADC}"/>
          </ac:spMkLst>
        </pc:spChg>
        <pc:picChg chg="add mod">
          <ac:chgData name="Bhuvanesh" userId="4650cd39-8dbb-4c0f-8fda-594efc81948c" providerId="ADAL" clId="{0EBD60EE-80F3-419C-BC34-FD324EECE812}" dt="2025-08-04T07:31:53.840" v="819" actId="14100"/>
          <ac:picMkLst>
            <pc:docMk/>
            <pc:sldMk cId="1663802937" sldId="894"/>
            <ac:picMk id="6" creationId="{3EF3097E-6404-D936-3D50-80B367473B58}"/>
          </ac:picMkLst>
        </pc:picChg>
        <pc:picChg chg="add mod">
          <ac:chgData name="Bhuvanesh" userId="4650cd39-8dbb-4c0f-8fda-594efc81948c" providerId="ADAL" clId="{0EBD60EE-80F3-419C-BC34-FD324EECE812}" dt="2025-08-04T07:32:38.955" v="823" actId="14100"/>
          <ac:picMkLst>
            <pc:docMk/>
            <pc:sldMk cId="1663802937" sldId="894"/>
            <ac:picMk id="11" creationId="{AE11ADF1-0220-6DE3-6695-D773D0C975F8}"/>
          </ac:picMkLst>
        </pc:picChg>
      </pc:sldChg>
      <pc:sldChg chg="modSp add mod">
        <pc:chgData name="Bhuvanesh" userId="4650cd39-8dbb-4c0f-8fda-594efc81948c" providerId="ADAL" clId="{0EBD60EE-80F3-419C-BC34-FD324EECE812}" dt="2025-08-05T09:05:01.666" v="1396" actId="14100"/>
        <pc:sldMkLst>
          <pc:docMk/>
          <pc:sldMk cId="2231800547" sldId="895"/>
        </pc:sldMkLst>
        <pc:spChg chg="mod">
          <ac:chgData name="Bhuvanesh" userId="4650cd39-8dbb-4c0f-8fda-594efc81948c" providerId="ADAL" clId="{0EBD60EE-80F3-419C-BC34-FD324EECE812}" dt="2025-08-05T09:04:58.875" v="1395" actId="1076"/>
          <ac:spMkLst>
            <pc:docMk/>
            <pc:sldMk cId="2231800547" sldId="895"/>
            <ac:spMk id="2" creationId="{8BF4B47A-68AD-D1FB-38D7-6B12EA926AD5}"/>
          </ac:spMkLst>
        </pc:spChg>
        <pc:spChg chg="mod">
          <ac:chgData name="Bhuvanesh" userId="4650cd39-8dbb-4c0f-8fda-594efc81948c" providerId="ADAL" clId="{0EBD60EE-80F3-419C-BC34-FD324EECE812}" dt="2025-08-04T06:26:24.361" v="445"/>
          <ac:spMkLst>
            <pc:docMk/>
            <pc:sldMk cId="2231800547" sldId="895"/>
            <ac:spMk id="3" creationId="{2F76FC4D-CA7F-0AFC-20AC-85880A3EB14D}"/>
          </ac:spMkLst>
        </pc:spChg>
        <pc:spChg chg="mod">
          <ac:chgData name="Bhuvanesh" userId="4650cd39-8dbb-4c0f-8fda-594efc81948c" providerId="ADAL" clId="{0EBD60EE-80F3-419C-BC34-FD324EECE812}" dt="2025-08-05T09:04:53.675" v="1393" actId="1076"/>
          <ac:spMkLst>
            <pc:docMk/>
            <pc:sldMk cId="2231800547" sldId="895"/>
            <ac:spMk id="6" creationId="{E8AFA7F3-9B94-0A0F-ABDA-4A1707238EE7}"/>
          </ac:spMkLst>
        </pc:spChg>
        <pc:picChg chg="mod">
          <ac:chgData name="Bhuvanesh" userId="4650cd39-8dbb-4c0f-8fda-594efc81948c" providerId="ADAL" clId="{0EBD60EE-80F3-419C-BC34-FD324EECE812}" dt="2025-08-05T09:05:01.666" v="1396" actId="14100"/>
          <ac:picMkLst>
            <pc:docMk/>
            <pc:sldMk cId="2231800547" sldId="895"/>
            <ac:picMk id="23554" creationId="{FD71F355-E22B-7B89-1AEB-0485840C9D17}"/>
          </ac:picMkLst>
        </pc:picChg>
        <pc:picChg chg="mod">
          <ac:chgData name="Bhuvanesh" userId="4650cd39-8dbb-4c0f-8fda-594efc81948c" providerId="ADAL" clId="{0EBD60EE-80F3-419C-BC34-FD324EECE812}" dt="2025-08-05T09:04:55.970" v="1394" actId="14100"/>
          <ac:picMkLst>
            <pc:docMk/>
            <pc:sldMk cId="2231800547" sldId="895"/>
            <ac:picMk id="23556" creationId="{C279CE00-152E-BC1A-32D3-764AA88B4726}"/>
          </ac:picMkLst>
        </pc:picChg>
      </pc:sldChg>
      <pc:sldChg chg="addSp modSp add mod">
        <pc:chgData name="Bhuvanesh" userId="4650cd39-8dbb-4c0f-8fda-594efc81948c" providerId="ADAL" clId="{0EBD60EE-80F3-419C-BC34-FD324EECE812}" dt="2025-08-04T11:36:08.560" v="1052" actId="14100"/>
        <pc:sldMkLst>
          <pc:docMk/>
          <pc:sldMk cId="3465235149" sldId="896"/>
        </pc:sldMkLst>
        <pc:spChg chg="mod">
          <ac:chgData name="Bhuvanesh" userId="4650cd39-8dbb-4c0f-8fda-594efc81948c" providerId="ADAL" clId="{0EBD60EE-80F3-419C-BC34-FD324EECE812}" dt="2025-08-04T06:26:33.015" v="446"/>
          <ac:spMkLst>
            <pc:docMk/>
            <pc:sldMk cId="3465235149" sldId="896"/>
            <ac:spMk id="3" creationId="{DF869058-5523-6EEF-4056-6607B32254DC}"/>
          </ac:spMkLst>
        </pc:spChg>
        <pc:picChg chg="add mod">
          <ac:chgData name="Bhuvanesh" userId="4650cd39-8dbb-4c0f-8fda-594efc81948c" providerId="ADAL" clId="{0EBD60EE-80F3-419C-BC34-FD324EECE812}" dt="2025-08-04T11:36:08.560" v="1052" actId="14100"/>
          <ac:picMkLst>
            <pc:docMk/>
            <pc:sldMk cId="3465235149" sldId="896"/>
            <ac:picMk id="4" creationId="{E91F9D52-BD50-51C9-0FA7-67B6F79B98FC}"/>
          </ac:picMkLst>
        </pc:picChg>
      </pc:sldChg>
      <pc:sldChg chg="modSp add mod">
        <pc:chgData name="Bhuvanesh" userId="4650cd39-8dbb-4c0f-8fda-594efc81948c" providerId="ADAL" clId="{0EBD60EE-80F3-419C-BC34-FD324EECE812}" dt="2025-08-05T06:58:10.852" v="1247"/>
        <pc:sldMkLst>
          <pc:docMk/>
          <pc:sldMk cId="2653348295" sldId="897"/>
        </pc:sldMkLst>
        <pc:spChg chg="mod">
          <ac:chgData name="Bhuvanesh" userId="4650cd39-8dbb-4c0f-8fda-594efc81948c" providerId="ADAL" clId="{0EBD60EE-80F3-419C-BC34-FD324EECE812}" dt="2025-08-04T06:27:33.316" v="448" actId="20577"/>
          <ac:spMkLst>
            <pc:docMk/>
            <pc:sldMk cId="2653348295" sldId="897"/>
            <ac:spMk id="3" creationId="{347C936A-A6A0-76F1-0778-E099D5BEF9F1}"/>
          </ac:spMkLst>
        </pc:spChg>
        <pc:spChg chg="mod">
          <ac:chgData name="Bhuvanesh" userId="4650cd39-8dbb-4c0f-8fda-594efc81948c" providerId="ADAL" clId="{0EBD60EE-80F3-419C-BC34-FD324EECE812}" dt="2025-08-05T06:58:10.852" v="1247"/>
          <ac:spMkLst>
            <pc:docMk/>
            <pc:sldMk cId="2653348295" sldId="897"/>
            <ac:spMk id="9" creationId="{89DF4A1A-9A66-1213-8B9E-CCF6DA097A4C}"/>
          </ac:spMkLst>
        </pc:spChg>
      </pc:sldChg>
      <pc:sldChg chg="addSp modSp add mod">
        <pc:chgData name="Bhuvanesh" userId="4650cd39-8dbb-4c0f-8fda-594efc81948c" providerId="ADAL" clId="{0EBD60EE-80F3-419C-BC34-FD324EECE812}" dt="2025-08-05T07:34:25.652" v="1268"/>
        <pc:sldMkLst>
          <pc:docMk/>
          <pc:sldMk cId="513275623" sldId="898"/>
        </pc:sldMkLst>
        <pc:spChg chg="mod">
          <ac:chgData name="Bhuvanesh" userId="4650cd39-8dbb-4c0f-8fda-594efc81948c" providerId="ADAL" clId="{0EBD60EE-80F3-419C-BC34-FD324EECE812}" dt="2025-08-05T07:34:25.652" v="1268"/>
          <ac:spMkLst>
            <pc:docMk/>
            <pc:sldMk cId="513275623" sldId="898"/>
            <ac:spMk id="2" creationId="{D4AF28C0-89DF-9601-C133-EC490B49F41A}"/>
          </ac:spMkLst>
        </pc:spChg>
        <pc:spChg chg="mod">
          <ac:chgData name="Bhuvanesh" userId="4650cd39-8dbb-4c0f-8fda-594efc81948c" providerId="ADAL" clId="{0EBD60EE-80F3-419C-BC34-FD324EECE812}" dt="2025-08-04T06:27:41.185" v="449"/>
          <ac:spMkLst>
            <pc:docMk/>
            <pc:sldMk cId="513275623" sldId="898"/>
            <ac:spMk id="3" creationId="{04EE2CCB-AAFB-E490-36F6-4E9C12070B24}"/>
          </ac:spMkLst>
        </pc:spChg>
        <pc:picChg chg="add mod">
          <ac:chgData name="Bhuvanesh" userId="4650cd39-8dbb-4c0f-8fda-594efc81948c" providerId="ADAL" clId="{0EBD60EE-80F3-419C-BC34-FD324EECE812}" dt="2025-08-04T12:16:33.763" v="1078" actId="1076"/>
          <ac:picMkLst>
            <pc:docMk/>
            <pc:sldMk cId="513275623" sldId="898"/>
            <ac:picMk id="6" creationId="{F1072325-2CD6-1A88-B8DD-125B9AED3BA7}"/>
          </ac:picMkLst>
        </pc:picChg>
      </pc:sldChg>
      <pc:sldChg chg="addSp modSp add mod">
        <pc:chgData name="Bhuvanesh" userId="4650cd39-8dbb-4c0f-8fda-594efc81948c" providerId="ADAL" clId="{0EBD60EE-80F3-419C-BC34-FD324EECE812}" dt="2025-08-04T07:40:49.780" v="833" actId="14100"/>
        <pc:sldMkLst>
          <pc:docMk/>
          <pc:sldMk cId="3166827630" sldId="899"/>
        </pc:sldMkLst>
        <pc:spChg chg="mod">
          <ac:chgData name="Bhuvanesh" userId="4650cd39-8dbb-4c0f-8fda-594efc81948c" providerId="ADAL" clId="{0EBD60EE-80F3-419C-BC34-FD324EECE812}" dt="2025-08-04T06:42:04.191" v="460" actId="20577"/>
          <ac:spMkLst>
            <pc:docMk/>
            <pc:sldMk cId="3166827630" sldId="899"/>
            <ac:spMk id="3" creationId="{3890BD4C-E01E-C61D-ED0A-378D2918E5F2}"/>
          </ac:spMkLst>
        </pc:spChg>
        <pc:picChg chg="add mod">
          <ac:chgData name="Bhuvanesh" userId="4650cd39-8dbb-4c0f-8fda-594efc81948c" providerId="ADAL" clId="{0EBD60EE-80F3-419C-BC34-FD324EECE812}" dt="2025-08-04T07:39:43.959" v="829" actId="14100"/>
          <ac:picMkLst>
            <pc:docMk/>
            <pc:sldMk cId="3166827630" sldId="899"/>
            <ac:picMk id="6" creationId="{3C8E938B-66FE-4769-5A16-2600F605B291}"/>
          </ac:picMkLst>
        </pc:picChg>
        <pc:picChg chg="add mod">
          <ac:chgData name="Bhuvanesh" userId="4650cd39-8dbb-4c0f-8fda-594efc81948c" providerId="ADAL" clId="{0EBD60EE-80F3-419C-BC34-FD324EECE812}" dt="2025-08-04T07:40:49.780" v="833" actId="14100"/>
          <ac:picMkLst>
            <pc:docMk/>
            <pc:sldMk cId="3166827630" sldId="899"/>
            <ac:picMk id="11" creationId="{08877F64-FDAC-0B67-FE63-0DEF3675B270}"/>
          </ac:picMkLst>
        </pc:picChg>
      </pc:sldChg>
      <pc:sldChg chg="modSp add mod">
        <pc:chgData name="Bhuvanesh" userId="4650cd39-8dbb-4c0f-8fda-594efc81948c" providerId="ADAL" clId="{0EBD60EE-80F3-419C-BC34-FD324EECE812}" dt="2025-08-05T09:07:42.921" v="1401" actId="14100"/>
        <pc:sldMkLst>
          <pc:docMk/>
          <pc:sldMk cId="2291458498" sldId="900"/>
        </pc:sldMkLst>
        <pc:spChg chg="mod">
          <ac:chgData name="Bhuvanesh" userId="4650cd39-8dbb-4c0f-8fda-594efc81948c" providerId="ADAL" clId="{0EBD60EE-80F3-419C-BC34-FD324EECE812}" dt="2025-08-05T09:07:41.076" v="1400" actId="1076"/>
          <ac:spMkLst>
            <pc:docMk/>
            <pc:sldMk cId="2291458498" sldId="900"/>
            <ac:spMk id="2" creationId="{3B3C9A0F-B0AC-5CB7-EFA4-5ACB021673C2}"/>
          </ac:spMkLst>
        </pc:spChg>
        <pc:spChg chg="mod">
          <ac:chgData name="Bhuvanesh" userId="4650cd39-8dbb-4c0f-8fda-594efc81948c" providerId="ADAL" clId="{0EBD60EE-80F3-419C-BC34-FD324EECE812}" dt="2025-08-04T06:42:30.728" v="461"/>
          <ac:spMkLst>
            <pc:docMk/>
            <pc:sldMk cId="2291458498" sldId="900"/>
            <ac:spMk id="3" creationId="{BF336E99-31DC-41C7-91BA-24071BAFD120}"/>
          </ac:spMkLst>
        </pc:spChg>
        <pc:spChg chg="mod">
          <ac:chgData name="Bhuvanesh" userId="4650cd39-8dbb-4c0f-8fda-594efc81948c" providerId="ADAL" clId="{0EBD60EE-80F3-419C-BC34-FD324EECE812}" dt="2025-08-05T09:07:31.599" v="1398"/>
          <ac:spMkLst>
            <pc:docMk/>
            <pc:sldMk cId="2291458498" sldId="900"/>
            <ac:spMk id="6" creationId="{D5BE7C4C-C6B5-E482-0E3F-1A4763F0A165}"/>
          </ac:spMkLst>
        </pc:spChg>
        <pc:picChg chg="mod">
          <ac:chgData name="Bhuvanesh" userId="4650cd39-8dbb-4c0f-8fda-594efc81948c" providerId="ADAL" clId="{0EBD60EE-80F3-419C-BC34-FD324EECE812}" dt="2025-08-05T09:07:42.921" v="1401" actId="14100"/>
          <ac:picMkLst>
            <pc:docMk/>
            <pc:sldMk cId="2291458498" sldId="900"/>
            <ac:picMk id="24578" creationId="{12FA5C92-A193-B3BA-085B-EE8EBD1FF5C3}"/>
          </ac:picMkLst>
        </pc:picChg>
        <pc:picChg chg="mod">
          <ac:chgData name="Bhuvanesh" userId="4650cd39-8dbb-4c0f-8fda-594efc81948c" providerId="ADAL" clId="{0EBD60EE-80F3-419C-BC34-FD324EECE812}" dt="2025-08-05T09:07:37.229" v="1399" actId="14100"/>
          <ac:picMkLst>
            <pc:docMk/>
            <pc:sldMk cId="2291458498" sldId="900"/>
            <ac:picMk id="24580" creationId="{1CBBC656-A56D-D427-7B29-EBEF398EDC91}"/>
          </ac:picMkLst>
        </pc:picChg>
      </pc:sldChg>
      <pc:sldChg chg="modSp add">
        <pc:chgData name="Bhuvanesh" userId="4650cd39-8dbb-4c0f-8fda-594efc81948c" providerId="ADAL" clId="{0EBD60EE-80F3-419C-BC34-FD324EECE812}" dt="2025-08-04T06:42:36.781" v="462"/>
        <pc:sldMkLst>
          <pc:docMk/>
          <pc:sldMk cId="2416161757" sldId="901"/>
        </pc:sldMkLst>
        <pc:spChg chg="mod">
          <ac:chgData name="Bhuvanesh" userId="4650cd39-8dbb-4c0f-8fda-594efc81948c" providerId="ADAL" clId="{0EBD60EE-80F3-419C-BC34-FD324EECE812}" dt="2025-08-04T06:42:36.781" v="462"/>
          <ac:spMkLst>
            <pc:docMk/>
            <pc:sldMk cId="2416161757" sldId="901"/>
            <ac:spMk id="3" creationId="{320C313B-5AFF-3479-A2C0-EED8EBCA9915}"/>
          </ac:spMkLst>
        </pc:spChg>
      </pc:sldChg>
      <pc:sldChg chg="modSp add">
        <pc:chgData name="Bhuvanesh" userId="4650cd39-8dbb-4c0f-8fda-594efc81948c" providerId="ADAL" clId="{0EBD60EE-80F3-419C-BC34-FD324EECE812}" dt="2025-08-05T06:59:09.867" v="1248"/>
        <pc:sldMkLst>
          <pc:docMk/>
          <pc:sldMk cId="3185303832" sldId="902"/>
        </pc:sldMkLst>
        <pc:spChg chg="mod">
          <ac:chgData name="Bhuvanesh" userId="4650cd39-8dbb-4c0f-8fda-594efc81948c" providerId="ADAL" clId="{0EBD60EE-80F3-419C-BC34-FD324EECE812}" dt="2025-08-04T06:42:43.830" v="463"/>
          <ac:spMkLst>
            <pc:docMk/>
            <pc:sldMk cId="3185303832" sldId="902"/>
            <ac:spMk id="3" creationId="{FEC6F3C3-4D18-0876-006C-E07A36361763}"/>
          </ac:spMkLst>
        </pc:spChg>
        <pc:spChg chg="mod">
          <ac:chgData name="Bhuvanesh" userId="4650cd39-8dbb-4c0f-8fda-594efc81948c" providerId="ADAL" clId="{0EBD60EE-80F3-419C-BC34-FD324EECE812}" dt="2025-08-05T06:59:09.867" v="1248"/>
          <ac:spMkLst>
            <pc:docMk/>
            <pc:sldMk cId="3185303832" sldId="902"/>
            <ac:spMk id="9" creationId="{AED14CBC-5895-FF86-6723-075929927520}"/>
          </ac:spMkLst>
        </pc:spChg>
      </pc:sldChg>
      <pc:sldChg chg="addSp delSp modSp add mod">
        <pc:chgData name="Bhuvanesh" userId="4650cd39-8dbb-4c0f-8fda-594efc81948c" providerId="ADAL" clId="{0EBD60EE-80F3-419C-BC34-FD324EECE812}" dt="2025-08-05T07:35:33.298" v="1269"/>
        <pc:sldMkLst>
          <pc:docMk/>
          <pc:sldMk cId="342949323" sldId="903"/>
        </pc:sldMkLst>
        <pc:spChg chg="mod">
          <ac:chgData name="Bhuvanesh" userId="4650cd39-8dbb-4c0f-8fda-594efc81948c" providerId="ADAL" clId="{0EBD60EE-80F3-419C-BC34-FD324EECE812}" dt="2025-08-05T07:35:33.298" v="1269"/>
          <ac:spMkLst>
            <pc:docMk/>
            <pc:sldMk cId="342949323" sldId="903"/>
            <ac:spMk id="2" creationId="{07F12FD7-A841-1776-1D99-283CE84244B4}"/>
          </ac:spMkLst>
        </pc:spChg>
        <pc:spChg chg="mod">
          <ac:chgData name="Bhuvanesh" userId="4650cd39-8dbb-4c0f-8fda-594efc81948c" providerId="ADAL" clId="{0EBD60EE-80F3-419C-BC34-FD324EECE812}" dt="2025-08-04T06:43:00.969" v="464"/>
          <ac:spMkLst>
            <pc:docMk/>
            <pc:sldMk cId="342949323" sldId="903"/>
            <ac:spMk id="3" creationId="{0CA5CE8D-D078-C551-ED39-BE8FB3B48ED4}"/>
          </ac:spMkLst>
        </pc:spChg>
        <pc:picChg chg="add mod">
          <ac:chgData name="Bhuvanesh" userId="4650cd39-8dbb-4c0f-8fda-594efc81948c" providerId="ADAL" clId="{0EBD60EE-80F3-419C-BC34-FD324EECE812}" dt="2025-08-04T12:16:51.931" v="1082" actId="1076"/>
          <ac:picMkLst>
            <pc:docMk/>
            <pc:sldMk cId="342949323" sldId="903"/>
            <ac:picMk id="9" creationId="{F9504218-93F6-7F74-8576-20191D4ECC3C}"/>
          </ac:picMkLst>
        </pc:picChg>
      </pc:sldChg>
      <pc:sldChg chg="addSp modSp add mod">
        <pc:chgData name="Bhuvanesh" userId="4650cd39-8dbb-4c0f-8fda-594efc81948c" providerId="ADAL" clId="{0EBD60EE-80F3-419C-BC34-FD324EECE812}" dt="2025-08-04T07:42:04.541" v="851" actId="14100"/>
        <pc:sldMkLst>
          <pc:docMk/>
          <pc:sldMk cId="4138885656" sldId="904"/>
        </pc:sldMkLst>
        <pc:spChg chg="mod">
          <ac:chgData name="Bhuvanesh" userId="4650cd39-8dbb-4c0f-8fda-594efc81948c" providerId="ADAL" clId="{0EBD60EE-80F3-419C-BC34-FD324EECE812}" dt="2025-08-04T06:45:22.149" v="479" actId="20577"/>
          <ac:spMkLst>
            <pc:docMk/>
            <pc:sldMk cId="4138885656" sldId="904"/>
            <ac:spMk id="3" creationId="{05B97C57-1667-78CC-CDFE-862EA46DB49B}"/>
          </ac:spMkLst>
        </pc:spChg>
        <pc:picChg chg="add mod">
          <ac:chgData name="Bhuvanesh" userId="4650cd39-8dbb-4c0f-8fda-594efc81948c" providerId="ADAL" clId="{0EBD60EE-80F3-419C-BC34-FD324EECE812}" dt="2025-08-04T07:41:44.644" v="845" actId="14100"/>
          <ac:picMkLst>
            <pc:docMk/>
            <pc:sldMk cId="4138885656" sldId="904"/>
            <ac:picMk id="6" creationId="{659644EA-4EA0-6402-10FA-6565EF151D9F}"/>
          </ac:picMkLst>
        </pc:picChg>
        <pc:picChg chg="add mod">
          <ac:chgData name="Bhuvanesh" userId="4650cd39-8dbb-4c0f-8fda-594efc81948c" providerId="ADAL" clId="{0EBD60EE-80F3-419C-BC34-FD324EECE812}" dt="2025-08-04T07:42:04.541" v="851" actId="14100"/>
          <ac:picMkLst>
            <pc:docMk/>
            <pc:sldMk cId="4138885656" sldId="904"/>
            <ac:picMk id="11" creationId="{C10FE127-03B4-DF4E-D046-DA5DB8308005}"/>
          </ac:picMkLst>
        </pc:picChg>
      </pc:sldChg>
      <pc:sldChg chg="modSp add mod">
        <pc:chgData name="Bhuvanesh" userId="4650cd39-8dbb-4c0f-8fda-594efc81948c" providerId="ADAL" clId="{0EBD60EE-80F3-419C-BC34-FD324EECE812}" dt="2025-08-05T09:09:52.295" v="1406" actId="14100"/>
        <pc:sldMkLst>
          <pc:docMk/>
          <pc:sldMk cId="2434305015" sldId="905"/>
        </pc:sldMkLst>
        <pc:spChg chg="mod">
          <ac:chgData name="Bhuvanesh" userId="4650cd39-8dbb-4c0f-8fda-594efc81948c" providerId="ADAL" clId="{0EBD60EE-80F3-419C-BC34-FD324EECE812}" dt="2025-08-05T09:09:26.480" v="1403" actId="1076"/>
          <ac:spMkLst>
            <pc:docMk/>
            <pc:sldMk cId="2434305015" sldId="905"/>
            <ac:spMk id="2" creationId="{96491D70-1A5A-97F6-A627-5263B88681A1}"/>
          </ac:spMkLst>
        </pc:spChg>
        <pc:spChg chg="mod">
          <ac:chgData name="Bhuvanesh" userId="4650cd39-8dbb-4c0f-8fda-594efc81948c" providerId="ADAL" clId="{0EBD60EE-80F3-419C-BC34-FD324EECE812}" dt="2025-08-04T06:45:53.611" v="483" actId="14100"/>
          <ac:spMkLst>
            <pc:docMk/>
            <pc:sldMk cId="2434305015" sldId="905"/>
            <ac:spMk id="3" creationId="{29A7EBA6-93BF-FE85-24B0-1BB8E45C752F}"/>
          </ac:spMkLst>
        </pc:spChg>
        <pc:spChg chg="mod">
          <ac:chgData name="Bhuvanesh" userId="4650cd39-8dbb-4c0f-8fda-594efc81948c" providerId="ADAL" clId="{0EBD60EE-80F3-419C-BC34-FD324EECE812}" dt="2025-08-05T09:09:49.215" v="1405"/>
          <ac:spMkLst>
            <pc:docMk/>
            <pc:sldMk cId="2434305015" sldId="905"/>
            <ac:spMk id="6" creationId="{62C2363A-B1E3-956E-5B32-FC6D067B2B4D}"/>
          </ac:spMkLst>
        </pc:spChg>
        <pc:picChg chg="mod">
          <ac:chgData name="Bhuvanesh" userId="4650cd39-8dbb-4c0f-8fda-594efc81948c" providerId="ADAL" clId="{0EBD60EE-80F3-419C-BC34-FD324EECE812}" dt="2025-08-05T09:09:28.795" v="1404" actId="14100"/>
          <ac:picMkLst>
            <pc:docMk/>
            <pc:sldMk cId="2434305015" sldId="905"/>
            <ac:picMk id="25602" creationId="{C5F4E68B-0B33-E846-7C26-FF85D656453F}"/>
          </ac:picMkLst>
        </pc:picChg>
        <pc:picChg chg="mod">
          <ac:chgData name="Bhuvanesh" userId="4650cd39-8dbb-4c0f-8fda-594efc81948c" providerId="ADAL" clId="{0EBD60EE-80F3-419C-BC34-FD324EECE812}" dt="2025-08-05T09:09:52.295" v="1406" actId="14100"/>
          <ac:picMkLst>
            <pc:docMk/>
            <pc:sldMk cId="2434305015" sldId="905"/>
            <ac:picMk id="25604" creationId="{1F4E51C6-1302-356D-AC37-8D5CE0C272A6}"/>
          </ac:picMkLst>
        </pc:picChg>
      </pc:sldChg>
      <pc:sldChg chg="modSp add">
        <pc:chgData name="Bhuvanesh" userId="4650cd39-8dbb-4c0f-8fda-594efc81948c" providerId="ADAL" clId="{0EBD60EE-80F3-419C-BC34-FD324EECE812}" dt="2025-08-04T06:46:02.622" v="484"/>
        <pc:sldMkLst>
          <pc:docMk/>
          <pc:sldMk cId="77610663" sldId="906"/>
        </pc:sldMkLst>
        <pc:spChg chg="mod">
          <ac:chgData name="Bhuvanesh" userId="4650cd39-8dbb-4c0f-8fda-594efc81948c" providerId="ADAL" clId="{0EBD60EE-80F3-419C-BC34-FD324EECE812}" dt="2025-08-04T06:46:02.622" v="484"/>
          <ac:spMkLst>
            <pc:docMk/>
            <pc:sldMk cId="77610663" sldId="906"/>
            <ac:spMk id="3" creationId="{0A852BA5-8CC4-C5B2-4862-210A4E7B67E3}"/>
          </ac:spMkLst>
        </pc:spChg>
      </pc:sldChg>
      <pc:sldChg chg="modSp add">
        <pc:chgData name="Bhuvanesh" userId="4650cd39-8dbb-4c0f-8fda-594efc81948c" providerId="ADAL" clId="{0EBD60EE-80F3-419C-BC34-FD324EECE812}" dt="2025-08-05T06:59:37.444" v="1249"/>
        <pc:sldMkLst>
          <pc:docMk/>
          <pc:sldMk cId="2813066287" sldId="907"/>
        </pc:sldMkLst>
        <pc:spChg chg="mod">
          <ac:chgData name="Bhuvanesh" userId="4650cd39-8dbb-4c0f-8fda-594efc81948c" providerId="ADAL" clId="{0EBD60EE-80F3-419C-BC34-FD324EECE812}" dt="2025-08-04T06:46:13.224" v="485"/>
          <ac:spMkLst>
            <pc:docMk/>
            <pc:sldMk cId="2813066287" sldId="907"/>
            <ac:spMk id="3" creationId="{9BE0163F-0416-450E-BD64-1AAD8A931F09}"/>
          </ac:spMkLst>
        </pc:spChg>
        <pc:spChg chg="mod">
          <ac:chgData name="Bhuvanesh" userId="4650cd39-8dbb-4c0f-8fda-594efc81948c" providerId="ADAL" clId="{0EBD60EE-80F3-419C-BC34-FD324EECE812}" dt="2025-08-05T06:59:37.444" v="1249"/>
          <ac:spMkLst>
            <pc:docMk/>
            <pc:sldMk cId="2813066287" sldId="907"/>
            <ac:spMk id="9" creationId="{C921EEA1-0F51-FA20-94B7-5643F00CEB24}"/>
          </ac:spMkLst>
        </pc:spChg>
      </pc:sldChg>
      <pc:sldChg chg="addSp modSp add mod">
        <pc:chgData name="Bhuvanesh" userId="4650cd39-8dbb-4c0f-8fda-594efc81948c" providerId="ADAL" clId="{0EBD60EE-80F3-419C-BC34-FD324EECE812}" dt="2025-08-05T07:36:07.825" v="1270"/>
        <pc:sldMkLst>
          <pc:docMk/>
          <pc:sldMk cId="3907894219" sldId="908"/>
        </pc:sldMkLst>
        <pc:spChg chg="mod">
          <ac:chgData name="Bhuvanesh" userId="4650cd39-8dbb-4c0f-8fda-594efc81948c" providerId="ADAL" clId="{0EBD60EE-80F3-419C-BC34-FD324EECE812}" dt="2025-08-05T07:36:07.825" v="1270"/>
          <ac:spMkLst>
            <pc:docMk/>
            <pc:sldMk cId="3907894219" sldId="908"/>
            <ac:spMk id="2" creationId="{19327E4D-9387-5058-5D60-4102B5AA47E8}"/>
          </ac:spMkLst>
        </pc:spChg>
        <pc:spChg chg="mod">
          <ac:chgData name="Bhuvanesh" userId="4650cd39-8dbb-4c0f-8fda-594efc81948c" providerId="ADAL" clId="{0EBD60EE-80F3-419C-BC34-FD324EECE812}" dt="2025-08-04T06:46:19.765" v="486"/>
          <ac:spMkLst>
            <pc:docMk/>
            <pc:sldMk cId="3907894219" sldId="908"/>
            <ac:spMk id="3" creationId="{B8680D57-F4BE-4EE6-FBE7-2888C1F17A54}"/>
          </ac:spMkLst>
        </pc:spChg>
        <pc:picChg chg="add mod">
          <ac:chgData name="Bhuvanesh" userId="4650cd39-8dbb-4c0f-8fda-594efc81948c" providerId="ADAL" clId="{0EBD60EE-80F3-419C-BC34-FD324EECE812}" dt="2025-08-04T12:17:01.084" v="1084" actId="1076"/>
          <ac:picMkLst>
            <pc:docMk/>
            <pc:sldMk cId="3907894219" sldId="908"/>
            <ac:picMk id="6" creationId="{E0926F57-9CB5-A125-6F5D-DB5C347EDB05}"/>
          </ac:picMkLst>
        </pc:picChg>
      </pc:sldChg>
      <pc:sldChg chg="addSp modSp add mod">
        <pc:chgData name="Bhuvanesh" userId="4650cd39-8dbb-4c0f-8fda-594efc81948c" providerId="ADAL" clId="{0EBD60EE-80F3-419C-BC34-FD324EECE812}" dt="2025-08-04T07:43:49.253" v="866" actId="14100"/>
        <pc:sldMkLst>
          <pc:docMk/>
          <pc:sldMk cId="1850718271" sldId="909"/>
        </pc:sldMkLst>
        <pc:spChg chg="mod">
          <ac:chgData name="Bhuvanesh" userId="4650cd39-8dbb-4c0f-8fda-594efc81948c" providerId="ADAL" clId="{0EBD60EE-80F3-419C-BC34-FD324EECE812}" dt="2025-08-04T06:49:35.672" v="516" actId="20577"/>
          <ac:spMkLst>
            <pc:docMk/>
            <pc:sldMk cId="1850718271" sldId="909"/>
            <ac:spMk id="3" creationId="{18B87D71-04C7-EBA8-9E1B-E8143DA43832}"/>
          </ac:spMkLst>
        </pc:spChg>
        <pc:picChg chg="add mod">
          <ac:chgData name="Bhuvanesh" userId="4650cd39-8dbb-4c0f-8fda-594efc81948c" providerId="ADAL" clId="{0EBD60EE-80F3-419C-BC34-FD324EECE812}" dt="2025-08-04T07:43:35.725" v="863" actId="14100"/>
          <ac:picMkLst>
            <pc:docMk/>
            <pc:sldMk cId="1850718271" sldId="909"/>
            <ac:picMk id="6" creationId="{85EF8B04-19C0-9118-A226-2CA4E16F8925}"/>
          </ac:picMkLst>
        </pc:picChg>
        <pc:picChg chg="add mod">
          <ac:chgData name="Bhuvanesh" userId="4650cd39-8dbb-4c0f-8fda-594efc81948c" providerId="ADAL" clId="{0EBD60EE-80F3-419C-BC34-FD324EECE812}" dt="2025-08-04T07:43:49.253" v="866" actId="14100"/>
          <ac:picMkLst>
            <pc:docMk/>
            <pc:sldMk cId="1850718271" sldId="909"/>
            <ac:picMk id="11" creationId="{758F4927-0F4B-36E8-1B6D-3B04D1A3A92F}"/>
          </ac:picMkLst>
        </pc:picChg>
      </pc:sldChg>
      <pc:sldChg chg="modSp add mod">
        <pc:chgData name="Bhuvanesh" userId="4650cd39-8dbb-4c0f-8fda-594efc81948c" providerId="ADAL" clId="{0EBD60EE-80F3-419C-BC34-FD324EECE812}" dt="2025-08-05T09:11:35.809" v="1412" actId="14100"/>
        <pc:sldMkLst>
          <pc:docMk/>
          <pc:sldMk cId="971310740" sldId="910"/>
        </pc:sldMkLst>
        <pc:spChg chg="mod">
          <ac:chgData name="Bhuvanesh" userId="4650cd39-8dbb-4c0f-8fda-594efc81948c" providerId="ADAL" clId="{0EBD60EE-80F3-419C-BC34-FD324EECE812}" dt="2025-08-05T09:11:15.324" v="1408" actId="1076"/>
          <ac:spMkLst>
            <pc:docMk/>
            <pc:sldMk cId="971310740" sldId="910"/>
            <ac:spMk id="2" creationId="{1740C622-C693-8FF6-7899-EDA12A37F5BF}"/>
          </ac:spMkLst>
        </pc:spChg>
        <pc:spChg chg="mod">
          <ac:chgData name="Bhuvanesh" userId="4650cd39-8dbb-4c0f-8fda-594efc81948c" providerId="ADAL" clId="{0EBD60EE-80F3-419C-BC34-FD324EECE812}" dt="2025-08-04T06:49:48.821" v="517"/>
          <ac:spMkLst>
            <pc:docMk/>
            <pc:sldMk cId="971310740" sldId="910"/>
            <ac:spMk id="3" creationId="{769C63EA-C54C-AF8C-31A9-7D8E3E35DEC9}"/>
          </ac:spMkLst>
        </pc:spChg>
        <pc:spChg chg="mod">
          <ac:chgData name="Bhuvanesh" userId="4650cd39-8dbb-4c0f-8fda-594efc81948c" providerId="ADAL" clId="{0EBD60EE-80F3-419C-BC34-FD324EECE812}" dt="2025-08-05T09:11:32.528" v="1411" actId="1076"/>
          <ac:spMkLst>
            <pc:docMk/>
            <pc:sldMk cId="971310740" sldId="910"/>
            <ac:spMk id="6" creationId="{9341AC91-D72D-DF8C-73B9-6D490EE086F7}"/>
          </ac:spMkLst>
        </pc:spChg>
        <pc:picChg chg="mod">
          <ac:chgData name="Bhuvanesh" userId="4650cd39-8dbb-4c0f-8fda-594efc81948c" providerId="ADAL" clId="{0EBD60EE-80F3-419C-BC34-FD324EECE812}" dt="2025-08-05T09:11:17.741" v="1409" actId="14100"/>
          <ac:picMkLst>
            <pc:docMk/>
            <pc:sldMk cId="971310740" sldId="910"/>
            <ac:picMk id="26626" creationId="{36BA5162-31CF-58E0-8CC0-D29C0132D5E7}"/>
          </ac:picMkLst>
        </pc:picChg>
        <pc:picChg chg="mod">
          <ac:chgData name="Bhuvanesh" userId="4650cd39-8dbb-4c0f-8fda-594efc81948c" providerId="ADAL" clId="{0EBD60EE-80F3-419C-BC34-FD324EECE812}" dt="2025-08-05T09:11:35.809" v="1412" actId="14100"/>
          <ac:picMkLst>
            <pc:docMk/>
            <pc:sldMk cId="971310740" sldId="910"/>
            <ac:picMk id="26628" creationId="{5F5C4516-AB40-A17B-FCB1-077A693FE61A}"/>
          </ac:picMkLst>
        </pc:picChg>
      </pc:sldChg>
      <pc:sldChg chg="modSp add">
        <pc:chgData name="Bhuvanesh" userId="4650cd39-8dbb-4c0f-8fda-594efc81948c" providerId="ADAL" clId="{0EBD60EE-80F3-419C-BC34-FD324EECE812}" dt="2025-08-04T06:49:57.765" v="518"/>
        <pc:sldMkLst>
          <pc:docMk/>
          <pc:sldMk cId="2479072783" sldId="911"/>
        </pc:sldMkLst>
        <pc:spChg chg="mod">
          <ac:chgData name="Bhuvanesh" userId="4650cd39-8dbb-4c0f-8fda-594efc81948c" providerId="ADAL" clId="{0EBD60EE-80F3-419C-BC34-FD324EECE812}" dt="2025-08-04T06:49:57.765" v="518"/>
          <ac:spMkLst>
            <pc:docMk/>
            <pc:sldMk cId="2479072783" sldId="911"/>
            <ac:spMk id="3" creationId="{03FDC9BD-C0AE-C471-0C57-7061529B9DA2}"/>
          </ac:spMkLst>
        </pc:spChg>
      </pc:sldChg>
      <pc:sldChg chg="modSp add">
        <pc:chgData name="Bhuvanesh" userId="4650cd39-8dbb-4c0f-8fda-594efc81948c" providerId="ADAL" clId="{0EBD60EE-80F3-419C-BC34-FD324EECE812}" dt="2025-08-05T07:01:36.090" v="1250"/>
        <pc:sldMkLst>
          <pc:docMk/>
          <pc:sldMk cId="1388960626" sldId="912"/>
        </pc:sldMkLst>
        <pc:spChg chg="mod">
          <ac:chgData name="Bhuvanesh" userId="4650cd39-8dbb-4c0f-8fda-594efc81948c" providerId="ADAL" clId="{0EBD60EE-80F3-419C-BC34-FD324EECE812}" dt="2025-08-04T06:50:03.634" v="519"/>
          <ac:spMkLst>
            <pc:docMk/>
            <pc:sldMk cId="1388960626" sldId="912"/>
            <ac:spMk id="3" creationId="{12C1A319-DB7D-F163-4E87-E0B41D48B626}"/>
          </ac:spMkLst>
        </pc:spChg>
        <pc:spChg chg="mod">
          <ac:chgData name="Bhuvanesh" userId="4650cd39-8dbb-4c0f-8fda-594efc81948c" providerId="ADAL" clId="{0EBD60EE-80F3-419C-BC34-FD324EECE812}" dt="2025-08-05T07:01:36.090" v="1250"/>
          <ac:spMkLst>
            <pc:docMk/>
            <pc:sldMk cId="1388960626" sldId="912"/>
            <ac:spMk id="9" creationId="{3A362825-77A3-3637-BA93-F7D7FD7BE532}"/>
          </ac:spMkLst>
        </pc:spChg>
      </pc:sldChg>
      <pc:sldChg chg="addSp modSp add mod">
        <pc:chgData name="Bhuvanesh" userId="4650cd39-8dbb-4c0f-8fda-594efc81948c" providerId="ADAL" clId="{0EBD60EE-80F3-419C-BC34-FD324EECE812}" dt="2025-08-05T07:36:49.261" v="1273" actId="1076"/>
        <pc:sldMkLst>
          <pc:docMk/>
          <pc:sldMk cId="3045213105" sldId="913"/>
        </pc:sldMkLst>
        <pc:spChg chg="mod">
          <ac:chgData name="Bhuvanesh" userId="4650cd39-8dbb-4c0f-8fda-594efc81948c" providerId="ADAL" clId="{0EBD60EE-80F3-419C-BC34-FD324EECE812}" dt="2025-08-05T07:36:49.261" v="1273" actId="1076"/>
          <ac:spMkLst>
            <pc:docMk/>
            <pc:sldMk cId="3045213105" sldId="913"/>
            <ac:spMk id="2" creationId="{6F9C3412-540A-F102-A209-1230C625CA99}"/>
          </ac:spMkLst>
        </pc:spChg>
        <pc:spChg chg="mod">
          <ac:chgData name="Bhuvanesh" userId="4650cd39-8dbb-4c0f-8fda-594efc81948c" providerId="ADAL" clId="{0EBD60EE-80F3-419C-BC34-FD324EECE812}" dt="2025-08-04T06:50:11.896" v="520"/>
          <ac:spMkLst>
            <pc:docMk/>
            <pc:sldMk cId="3045213105" sldId="913"/>
            <ac:spMk id="3" creationId="{9FE20352-C8B8-F9AE-FA2B-E7CAD510058A}"/>
          </ac:spMkLst>
        </pc:spChg>
        <pc:picChg chg="add mod">
          <ac:chgData name="Bhuvanesh" userId="4650cd39-8dbb-4c0f-8fda-594efc81948c" providerId="ADAL" clId="{0EBD60EE-80F3-419C-BC34-FD324EECE812}" dt="2025-08-04T12:17:10.424" v="1086" actId="1076"/>
          <ac:picMkLst>
            <pc:docMk/>
            <pc:sldMk cId="3045213105" sldId="913"/>
            <ac:picMk id="6" creationId="{2A65815E-38AC-D688-18F6-D49A96540AF2}"/>
          </ac:picMkLst>
        </pc:picChg>
      </pc:sldChg>
      <pc:sldChg chg="addSp modSp add mod">
        <pc:chgData name="Bhuvanesh" userId="4650cd39-8dbb-4c0f-8fda-594efc81948c" providerId="ADAL" clId="{0EBD60EE-80F3-419C-BC34-FD324EECE812}" dt="2025-08-04T07:45:17.605" v="882" actId="1076"/>
        <pc:sldMkLst>
          <pc:docMk/>
          <pc:sldMk cId="1766930064" sldId="914"/>
        </pc:sldMkLst>
        <pc:spChg chg="mod">
          <ac:chgData name="Bhuvanesh" userId="4650cd39-8dbb-4c0f-8fda-594efc81948c" providerId="ADAL" clId="{0EBD60EE-80F3-419C-BC34-FD324EECE812}" dt="2025-08-04T06:52:45.491" v="548" actId="20577"/>
          <ac:spMkLst>
            <pc:docMk/>
            <pc:sldMk cId="1766930064" sldId="914"/>
            <ac:spMk id="3" creationId="{2CEDDBAE-5D7A-8B94-E071-916B2E1ED02C}"/>
          </ac:spMkLst>
        </pc:spChg>
        <pc:picChg chg="add mod">
          <ac:chgData name="Bhuvanesh" userId="4650cd39-8dbb-4c0f-8fda-594efc81948c" providerId="ADAL" clId="{0EBD60EE-80F3-419C-BC34-FD324EECE812}" dt="2025-08-04T07:44:37.576" v="872" actId="14100"/>
          <ac:picMkLst>
            <pc:docMk/>
            <pc:sldMk cId="1766930064" sldId="914"/>
            <ac:picMk id="6" creationId="{2CB2B8F2-464F-C11B-5FDF-F05B2CFBC99F}"/>
          </ac:picMkLst>
        </pc:picChg>
        <pc:picChg chg="add mod">
          <ac:chgData name="Bhuvanesh" userId="4650cd39-8dbb-4c0f-8fda-594efc81948c" providerId="ADAL" clId="{0EBD60EE-80F3-419C-BC34-FD324EECE812}" dt="2025-08-04T07:45:17.605" v="882" actId="1076"/>
          <ac:picMkLst>
            <pc:docMk/>
            <pc:sldMk cId="1766930064" sldId="914"/>
            <ac:picMk id="11" creationId="{662E7382-474E-3437-32FC-A1CC4EB61BA5}"/>
          </ac:picMkLst>
        </pc:picChg>
      </pc:sldChg>
      <pc:sldChg chg="modSp add mod">
        <pc:chgData name="Bhuvanesh" userId="4650cd39-8dbb-4c0f-8fda-594efc81948c" providerId="ADAL" clId="{0EBD60EE-80F3-419C-BC34-FD324EECE812}" dt="2025-08-05T09:13:24.558" v="1418" actId="14100"/>
        <pc:sldMkLst>
          <pc:docMk/>
          <pc:sldMk cId="4274003685" sldId="915"/>
        </pc:sldMkLst>
        <pc:spChg chg="mod">
          <ac:chgData name="Bhuvanesh" userId="4650cd39-8dbb-4c0f-8fda-594efc81948c" providerId="ADAL" clId="{0EBD60EE-80F3-419C-BC34-FD324EECE812}" dt="2025-08-05T09:12:54.513" v="1414" actId="1076"/>
          <ac:spMkLst>
            <pc:docMk/>
            <pc:sldMk cId="4274003685" sldId="915"/>
            <ac:spMk id="2" creationId="{BC01BF6B-6C5B-3EE5-264B-4EECF37F99DC}"/>
          </ac:spMkLst>
        </pc:spChg>
        <pc:spChg chg="mod">
          <ac:chgData name="Bhuvanesh" userId="4650cd39-8dbb-4c0f-8fda-594efc81948c" providerId="ADAL" clId="{0EBD60EE-80F3-419C-BC34-FD324EECE812}" dt="2025-08-04T06:52:57.751" v="549"/>
          <ac:spMkLst>
            <pc:docMk/>
            <pc:sldMk cId="4274003685" sldId="915"/>
            <ac:spMk id="3" creationId="{86FA913A-DB4A-6F79-8D92-D02136F91BB4}"/>
          </ac:spMkLst>
        </pc:spChg>
        <pc:spChg chg="mod">
          <ac:chgData name="Bhuvanesh" userId="4650cd39-8dbb-4c0f-8fda-594efc81948c" providerId="ADAL" clId="{0EBD60EE-80F3-419C-BC34-FD324EECE812}" dt="2025-08-05T09:13:24.558" v="1418" actId="14100"/>
          <ac:spMkLst>
            <pc:docMk/>
            <pc:sldMk cId="4274003685" sldId="915"/>
            <ac:spMk id="6" creationId="{93477EF5-D7F4-9950-A2A2-80AF7AA6F08D}"/>
          </ac:spMkLst>
        </pc:spChg>
        <pc:picChg chg="mod">
          <ac:chgData name="Bhuvanesh" userId="4650cd39-8dbb-4c0f-8fda-594efc81948c" providerId="ADAL" clId="{0EBD60EE-80F3-419C-BC34-FD324EECE812}" dt="2025-08-05T09:12:56.575" v="1415" actId="14100"/>
          <ac:picMkLst>
            <pc:docMk/>
            <pc:sldMk cId="4274003685" sldId="915"/>
            <ac:picMk id="27650" creationId="{22D72FF7-DBC8-C751-EC8B-820542C0D71B}"/>
          </ac:picMkLst>
        </pc:picChg>
        <pc:picChg chg="mod">
          <ac:chgData name="Bhuvanesh" userId="4650cd39-8dbb-4c0f-8fda-594efc81948c" providerId="ADAL" clId="{0EBD60EE-80F3-419C-BC34-FD324EECE812}" dt="2025-08-05T09:13:20.381" v="1417" actId="14100"/>
          <ac:picMkLst>
            <pc:docMk/>
            <pc:sldMk cId="4274003685" sldId="915"/>
            <ac:picMk id="27652" creationId="{709B05DF-7237-5130-BFC6-3AF886F61DF8}"/>
          </ac:picMkLst>
        </pc:picChg>
      </pc:sldChg>
      <pc:sldChg chg="modSp add">
        <pc:chgData name="Bhuvanesh" userId="4650cd39-8dbb-4c0f-8fda-594efc81948c" providerId="ADAL" clId="{0EBD60EE-80F3-419C-BC34-FD324EECE812}" dt="2025-08-04T06:53:03.795" v="550"/>
        <pc:sldMkLst>
          <pc:docMk/>
          <pc:sldMk cId="2690187803" sldId="916"/>
        </pc:sldMkLst>
        <pc:spChg chg="mod">
          <ac:chgData name="Bhuvanesh" userId="4650cd39-8dbb-4c0f-8fda-594efc81948c" providerId="ADAL" clId="{0EBD60EE-80F3-419C-BC34-FD324EECE812}" dt="2025-08-04T06:53:03.795" v="550"/>
          <ac:spMkLst>
            <pc:docMk/>
            <pc:sldMk cId="2690187803" sldId="916"/>
            <ac:spMk id="3" creationId="{83F1959F-9333-6309-C342-6B0505778B07}"/>
          </ac:spMkLst>
        </pc:spChg>
      </pc:sldChg>
      <pc:sldChg chg="modSp add mod">
        <pc:chgData name="Bhuvanesh" userId="4650cd39-8dbb-4c0f-8fda-594efc81948c" providerId="ADAL" clId="{0EBD60EE-80F3-419C-BC34-FD324EECE812}" dt="2025-08-05T07:02:04.808" v="1252" actId="1076"/>
        <pc:sldMkLst>
          <pc:docMk/>
          <pc:sldMk cId="2888804128" sldId="917"/>
        </pc:sldMkLst>
        <pc:spChg chg="mod">
          <ac:chgData name="Bhuvanesh" userId="4650cd39-8dbb-4c0f-8fda-594efc81948c" providerId="ADAL" clId="{0EBD60EE-80F3-419C-BC34-FD324EECE812}" dt="2025-08-04T06:53:11.111" v="551"/>
          <ac:spMkLst>
            <pc:docMk/>
            <pc:sldMk cId="2888804128" sldId="917"/>
            <ac:spMk id="3" creationId="{A683B8F8-812C-97C7-3AFE-E2B8CB9707F3}"/>
          </ac:spMkLst>
        </pc:spChg>
        <pc:spChg chg="mod">
          <ac:chgData name="Bhuvanesh" userId="4650cd39-8dbb-4c0f-8fda-594efc81948c" providerId="ADAL" clId="{0EBD60EE-80F3-419C-BC34-FD324EECE812}" dt="2025-08-05T07:01:56.093" v="1251"/>
          <ac:spMkLst>
            <pc:docMk/>
            <pc:sldMk cId="2888804128" sldId="917"/>
            <ac:spMk id="9" creationId="{7A51BC52-FB46-675E-D762-6B498B836F2D}"/>
          </ac:spMkLst>
        </pc:spChg>
        <pc:graphicFrameChg chg="mod">
          <ac:chgData name="Bhuvanesh" userId="4650cd39-8dbb-4c0f-8fda-594efc81948c" providerId="ADAL" clId="{0EBD60EE-80F3-419C-BC34-FD324EECE812}" dt="2025-08-05T07:02:04.808" v="1252" actId="1076"/>
          <ac:graphicFrameMkLst>
            <pc:docMk/>
            <pc:sldMk cId="2888804128" sldId="917"/>
            <ac:graphicFrameMk id="4" creationId="{DEFFBD1D-57F6-EB97-CDE4-A9F83909FD16}"/>
          </ac:graphicFrameMkLst>
        </pc:graphicFrameChg>
      </pc:sldChg>
      <pc:sldChg chg="addSp modSp add mod">
        <pc:chgData name="Bhuvanesh" userId="4650cd39-8dbb-4c0f-8fda-594efc81948c" providerId="ADAL" clId="{0EBD60EE-80F3-419C-BC34-FD324EECE812}" dt="2025-08-05T07:41:59.183" v="1274"/>
        <pc:sldMkLst>
          <pc:docMk/>
          <pc:sldMk cId="3812639187" sldId="918"/>
        </pc:sldMkLst>
        <pc:spChg chg="mod">
          <ac:chgData name="Bhuvanesh" userId="4650cd39-8dbb-4c0f-8fda-594efc81948c" providerId="ADAL" clId="{0EBD60EE-80F3-419C-BC34-FD324EECE812}" dt="2025-08-05T07:41:59.183" v="1274"/>
          <ac:spMkLst>
            <pc:docMk/>
            <pc:sldMk cId="3812639187" sldId="918"/>
            <ac:spMk id="2" creationId="{FDA3ACAA-9F51-2E4B-3FFB-94B90242E496}"/>
          </ac:spMkLst>
        </pc:spChg>
        <pc:spChg chg="mod">
          <ac:chgData name="Bhuvanesh" userId="4650cd39-8dbb-4c0f-8fda-594efc81948c" providerId="ADAL" clId="{0EBD60EE-80F3-419C-BC34-FD324EECE812}" dt="2025-08-04T06:53:19.767" v="552"/>
          <ac:spMkLst>
            <pc:docMk/>
            <pc:sldMk cId="3812639187" sldId="918"/>
            <ac:spMk id="3" creationId="{B650C203-A367-9156-D7C4-5FF7673EE053}"/>
          </ac:spMkLst>
        </pc:spChg>
        <pc:picChg chg="add mod">
          <ac:chgData name="Bhuvanesh" userId="4650cd39-8dbb-4c0f-8fda-594efc81948c" providerId="ADAL" clId="{0EBD60EE-80F3-419C-BC34-FD324EECE812}" dt="2025-08-04T12:17:24.822" v="1088" actId="1076"/>
          <ac:picMkLst>
            <pc:docMk/>
            <pc:sldMk cId="3812639187" sldId="918"/>
            <ac:picMk id="6" creationId="{B12A098F-D9E7-CFA5-BC00-D568CA61C1A3}"/>
          </ac:picMkLst>
        </pc:picChg>
      </pc:sldChg>
      <pc:sldChg chg="addSp modSp add mod">
        <pc:chgData name="Bhuvanesh" userId="4650cd39-8dbb-4c0f-8fda-594efc81948c" providerId="ADAL" clId="{0EBD60EE-80F3-419C-BC34-FD324EECE812}" dt="2025-08-04T07:46:25.384" v="897" actId="1076"/>
        <pc:sldMkLst>
          <pc:docMk/>
          <pc:sldMk cId="4214644510" sldId="919"/>
        </pc:sldMkLst>
        <pc:spChg chg="mod">
          <ac:chgData name="Bhuvanesh" userId="4650cd39-8dbb-4c0f-8fda-594efc81948c" providerId="ADAL" clId="{0EBD60EE-80F3-419C-BC34-FD324EECE812}" dt="2025-08-04T06:56:00.600" v="556" actId="20577"/>
          <ac:spMkLst>
            <pc:docMk/>
            <pc:sldMk cId="4214644510" sldId="919"/>
            <ac:spMk id="3" creationId="{7906E417-0B32-8894-DFFC-EF92E0E2CD86}"/>
          </ac:spMkLst>
        </pc:spChg>
        <pc:picChg chg="add mod">
          <ac:chgData name="Bhuvanesh" userId="4650cd39-8dbb-4c0f-8fda-594efc81948c" providerId="ADAL" clId="{0EBD60EE-80F3-419C-BC34-FD324EECE812}" dt="2025-08-04T07:45:45.788" v="887" actId="14100"/>
          <ac:picMkLst>
            <pc:docMk/>
            <pc:sldMk cId="4214644510" sldId="919"/>
            <ac:picMk id="6" creationId="{D8F3262B-F810-09BD-23E7-D8B18BF227FA}"/>
          </ac:picMkLst>
        </pc:picChg>
        <pc:picChg chg="add mod">
          <ac:chgData name="Bhuvanesh" userId="4650cd39-8dbb-4c0f-8fda-594efc81948c" providerId="ADAL" clId="{0EBD60EE-80F3-419C-BC34-FD324EECE812}" dt="2025-08-04T07:46:25.384" v="897" actId="1076"/>
          <ac:picMkLst>
            <pc:docMk/>
            <pc:sldMk cId="4214644510" sldId="919"/>
            <ac:picMk id="11" creationId="{A2541971-EB01-6636-12BF-EE3A52E480A6}"/>
          </ac:picMkLst>
        </pc:picChg>
      </pc:sldChg>
      <pc:sldChg chg="modSp add mod">
        <pc:chgData name="Bhuvanesh" userId="4650cd39-8dbb-4c0f-8fda-594efc81948c" providerId="ADAL" clId="{0EBD60EE-80F3-419C-BC34-FD324EECE812}" dt="2025-08-05T09:16:00.556" v="1437" actId="14100"/>
        <pc:sldMkLst>
          <pc:docMk/>
          <pc:sldMk cId="738573470" sldId="920"/>
        </pc:sldMkLst>
        <pc:spChg chg="mod">
          <ac:chgData name="Bhuvanesh" userId="4650cd39-8dbb-4c0f-8fda-594efc81948c" providerId="ADAL" clId="{0EBD60EE-80F3-419C-BC34-FD324EECE812}" dt="2025-08-05T09:15:24.837" v="1432" actId="1076"/>
          <ac:spMkLst>
            <pc:docMk/>
            <pc:sldMk cId="738573470" sldId="920"/>
            <ac:spMk id="2" creationId="{913FD5B6-89A2-8045-E6BF-6050053F1597}"/>
          </ac:spMkLst>
        </pc:spChg>
        <pc:spChg chg="mod">
          <ac:chgData name="Bhuvanesh" userId="4650cd39-8dbb-4c0f-8fda-594efc81948c" providerId="ADAL" clId="{0EBD60EE-80F3-419C-BC34-FD324EECE812}" dt="2025-08-04T06:56:18.782" v="557"/>
          <ac:spMkLst>
            <pc:docMk/>
            <pc:sldMk cId="738573470" sldId="920"/>
            <ac:spMk id="3" creationId="{33EAFBCB-A701-7660-A936-FB5E379FA448}"/>
          </ac:spMkLst>
        </pc:spChg>
        <pc:spChg chg="mod">
          <ac:chgData name="Bhuvanesh" userId="4650cd39-8dbb-4c0f-8fda-594efc81948c" providerId="ADAL" clId="{0EBD60EE-80F3-419C-BC34-FD324EECE812}" dt="2025-08-05T09:15:56.184" v="1436" actId="1076"/>
          <ac:spMkLst>
            <pc:docMk/>
            <pc:sldMk cId="738573470" sldId="920"/>
            <ac:spMk id="6" creationId="{1875ED97-9343-4464-FAC6-9E2334B0027D}"/>
          </ac:spMkLst>
        </pc:spChg>
        <pc:picChg chg="mod">
          <ac:chgData name="Bhuvanesh" userId="4650cd39-8dbb-4c0f-8fda-594efc81948c" providerId="ADAL" clId="{0EBD60EE-80F3-419C-BC34-FD324EECE812}" dt="2025-08-05T09:15:27.121" v="1433" actId="14100"/>
          <ac:picMkLst>
            <pc:docMk/>
            <pc:sldMk cId="738573470" sldId="920"/>
            <ac:picMk id="28674" creationId="{E2B6EF02-F225-54E3-DA0D-F2EB5D9F49F3}"/>
          </ac:picMkLst>
        </pc:picChg>
        <pc:picChg chg="mod">
          <ac:chgData name="Bhuvanesh" userId="4650cd39-8dbb-4c0f-8fda-594efc81948c" providerId="ADAL" clId="{0EBD60EE-80F3-419C-BC34-FD324EECE812}" dt="2025-08-05T09:16:00.556" v="1437" actId="14100"/>
          <ac:picMkLst>
            <pc:docMk/>
            <pc:sldMk cId="738573470" sldId="920"/>
            <ac:picMk id="28676" creationId="{FDA1F907-3638-0384-F3BD-0128F105D7B7}"/>
          </ac:picMkLst>
        </pc:picChg>
      </pc:sldChg>
      <pc:sldChg chg="modSp add">
        <pc:chgData name="Bhuvanesh" userId="4650cd39-8dbb-4c0f-8fda-594efc81948c" providerId="ADAL" clId="{0EBD60EE-80F3-419C-BC34-FD324EECE812}" dt="2025-08-04T06:56:29.764" v="558"/>
        <pc:sldMkLst>
          <pc:docMk/>
          <pc:sldMk cId="1301812066" sldId="921"/>
        </pc:sldMkLst>
        <pc:spChg chg="mod">
          <ac:chgData name="Bhuvanesh" userId="4650cd39-8dbb-4c0f-8fda-594efc81948c" providerId="ADAL" clId="{0EBD60EE-80F3-419C-BC34-FD324EECE812}" dt="2025-08-04T06:56:29.764" v="558"/>
          <ac:spMkLst>
            <pc:docMk/>
            <pc:sldMk cId="1301812066" sldId="921"/>
            <ac:spMk id="3" creationId="{66C65A9F-9E96-4FD2-60D9-0E9CDC44BDD7}"/>
          </ac:spMkLst>
        </pc:spChg>
      </pc:sldChg>
      <pc:sldChg chg="modSp add">
        <pc:chgData name="Bhuvanesh" userId="4650cd39-8dbb-4c0f-8fda-594efc81948c" providerId="ADAL" clId="{0EBD60EE-80F3-419C-BC34-FD324EECE812}" dt="2025-08-05T07:02:27.872" v="1253"/>
        <pc:sldMkLst>
          <pc:docMk/>
          <pc:sldMk cId="4133588712" sldId="922"/>
        </pc:sldMkLst>
        <pc:spChg chg="mod">
          <ac:chgData name="Bhuvanesh" userId="4650cd39-8dbb-4c0f-8fda-594efc81948c" providerId="ADAL" clId="{0EBD60EE-80F3-419C-BC34-FD324EECE812}" dt="2025-08-04T06:56:37.977" v="559"/>
          <ac:spMkLst>
            <pc:docMk/>
            <pc:sldMk cId="4133588712" sldId="922"/>
            <ac:spMk id="3" creationId="{11306550-4DAA-3B6D-0692-DE921944D72D}"/>
          </ac:spMkLst>
        </pc:spChg>
        <pc:spChg chg="mod">
          <ac:chgData name="Bhuvanesh" userId="4650cd39-8dbb-4c0f-8fda-594efc81948c" providerId="ADAL" clId="{0EBD60EE-80F3-419C-BC34-FD324EECE812}" dt="2025-08-05T07:02:27.872" v="1253"/>
          <ac:spMkLst>
            <pc:docMk/>
            <pc:sldMk cId="4133588712" sldId="922"/>
            <ac:spMk id="9" creationId="{8A0814A6-189B-C5D6-AE4B-05EEB380C583}"/>
          </ac:spMkLst>
        </pc:spChg>
      </pc:sldChg>
      <pc:sldChg chg="addSp modSp add mod">
        <pc:chgData name="Bhuvanesh" userId="4650cd39-8dbb-4c0f-8fda-594efc81948c" providerId="ADAL" clId="{0EBD60EE-80F3-419C-BC34-FD324EECE812}" dt="2025-08-05T07:42:30.061" v="1275"/>
        <pc:sldMkLst>
          <pc:docMk/>
          <pc:sldMk cId="405640004" sldId="923"/>
        </pc:sldMkLst>
        <pc:spChg chg="mod">
          <ac:chgData name="Bhuvanesh" userId="4650cd39-8dbb-4c0f-8fda-594efc81948c" providerId="ADAL" clId="{0EBD60EE-80F3-419C-BC34-FD324EECE812}" dt="2025-08-05T07:42:30.061" v="1275"/>
          <ac:spMkLst>
            <pc:docMk/>
            <pc:sldMk cId="405640004" sldId="923"/>
            <ac:spMk id="2" creationId="{AEDE28E1-2576-82E6-D338-E4FC1A757B60}"/>
          </ac:spMkLst>
        </pc:spChg>
        <pc:spChg chg="mod">
          <ac:chgData name="Bhuvanesh" userId="4650cd39-8dbb-4c0f-8fda-594efc81948c" providerId="ADAL" clId="{0EBD60EE-80F3-419C-BC34-FD324EECE812}" dt="2025-08-04T06:56:49.145" v="560"/>
          <ac:spMkLst>
            <pc:docMk/>
            <pc:sldMk cId="405640004" sldId="923"/>
            <ac:spMk id="3" creationId="{685146A5-267C-B164-A5F2-525FC4DDC8B6}"/>
          </ac:spMkLst>
        </pc:spChg>
        <pc:picChg chg="add mod">
          <ac:chgData name="Bhuvanesh" userId="4650cd39-8dbb-4c0f-8fda-594efc81948c" providerId="ADAL" clId="{0EBD60EE-80F3-419C-BC34-FD324EECE812}" dt="2025-08-04T12:17:41.612" v="1092" actId="1076"/>
          <ac:picMkLst>
            <pc:docMk/>
            <pc:sldMk cId="405640004" sldId="923"/>
            <ac:picMk id="6" creationId="{86879686-2578-27E5-D2F1-D474FDFBC383}"/>
          </ac:picMkLst>
        </pc:picChg>
      </pc:sldChg>
      <pc:sldChg chg="addSp modSp add mod">
        <pc:chgData name="Bhuvanesh" userId="4650cd39-8dbb-4c0f-8fda-594efc81948c" providerId="ADAL" clId="{0EBD60EE-80F3-419C-BC34-FD324EECE812}" dt="2025-08-04T07:47:39.743" v="913" actId="14100"/>
        <pc:sldMkLst>
          <pc:docMk/>
          <pc:sldMk cId="4207092737" sldId="924"/>
        </pc:sldMkLst>
        <pc:spChg chg="mod">
          <ac:chgData name="Bhuvanesh" userId="4650cd39-8dbb-4c0f-8fda-594efc81948c" providerId="ADAL" clId="{0EBD60EE-80F3-419C-BC34-FD324EECE812}" dt="2025-08-04T06:58:44.859" v="587"/>
          <ac:spMkLst>
            <pc:docMk/>
            <pc:sldMk cId="4207092737" sldId="924"/>
            <ac:spMk id="3" creationId="{8E6F7A74-44A6-D679-F26A-E0A44E66D1B7}"/>
          </ac:spMkLst>
        </pc:spChg>
        <pc:picChg chg="add mod">
          <ac:chgData name="Bhuvanesh" userId="4650cd39-8dbb-4c0f-8fda-594efc81948c" providerId="ADAL" clId="{0EBD60EE-80F3-419C-BC34-FD324EECE812}" dt="2025-08-04T07:46:53.780" v="904" actId="14100"/>
          <ac:picMkLst>
            <pc:docMk/>
            <pc:sldMk cId="4207092737" sldId="924"/>
            <ac:picMk id="6" creationId="{185B2402-0EDA-057C-E7BC-07B71CB82AF4}"/>
          </ac:picMkLst>
        </pc:picChg>
        <pc:picChg chg="add mod">
          <ac:chgData name="Bhuvanesh" userId="4650cd39-8dbb-4c0f-8fda-594efc81948c" providerId="ADAL" clId="{0EBD60EE-80F3-419C-BC34-FD324EECE812}" dt="2025-08-04T07:47:39.743" v="913" actId="14100"/>
          <ac:picMkLst>
            <pc:docMk/>
            <pc:sldMk cId="4207092737" sldId="924"/>
            <ac:picMk id="11" creationId="{299A3F2B-48C0-E09F-6B64-EBCEF2A16892}"/>
          </ac:picMkLst>
        </pc:picChg>
      </pc:sldChg>
      <pc:sldChg chg="modSp add mod">
        <pc:chgData name="Bhuvanesh" userId="4650cd39-8dbb-4c0f-8fda-594efc81948c" providerId="ADAL" clId="{0EBD60EE-80F3-419C-BC34-FD324EECE812}" dt="2025-08-05T09:17:41.524" v="1446" actId="14100"/>
        <pc:sldMkLst>
          <pc:docMk/>
          <pc:sldMk cId="1756146857" sldId="925"/>
        </pc:sldMkLst>
        <pc:spChg chg="mod">
          <ac:chgData name="Bhuvanesh" userId="4650cd39-8dbb-4c0f-8fda-594efc81948c" providerId="ADAL" clId="{0EBD60EE-80F3-419C-BC34-FD324EECE812}" dt="2025-08-05T09:17:04.530" v="1443" actId="1076"/>
          <ac:spMkLst>
            <pc:docMk/>
            <pc:sldMk cId="1756146857" sldId="925"/>
            <ac:spMk id="2" creationId="{38A1446C-D7AD-536D-F9A9-D62C4C1DBFC1}"/>
          </ac:spMkLst>
        </pc:spChg>
        <pc:spChg chg="mod">
          <ac:chgData name="Bhuvanesh" userId="4650cd39-8dbb-4c0f-8fda-594efc81948c" providerId="ADAL" clId="{0EBD60EE-80F3-419C-BC34-FD324EECE812}" dt="2025-08-04T06:59:03.033" v="613" actId="20577"/>
          <ac:spMkLst>
            <pc:docMk/>
            <pc:sldMk cId="1756146857" sldId="925"/>
            <ac:spMk id="3" creationId="{B21A3216-0902-9D85-252F-AE1BC1F15101}"/>
          </ac:spMkLst>
        </pc:spChg>
        <pc:spChg chg="mod">
          <ac:chgData name="Bhuvanesh" userId="4650cd39-8dbb-4c0f-8fda-594efc81948c" providerId="ADAL" clId="{0EBD60EE-80F3-419C-BC34-FD324EECE812}" dt="2025-08-05T09:17:38.877" v="1445"/>
          <ac:spMkLst>
            <pc:docMk/>
            <pc:sldMk cId="1756146857" sldId="925"/>
            <ac:spMk id="6" creationId="{FBAE097D-BF9D-83FC-49AE-4EB22254D13C}"/>
          </ac:spMkLst>
        </pc:spChg>
        <pc:picChg chg="mod">
          <ac:chgData name="Bhuvanesh" userId="4650cd39-8dbb-4c0f-8fda-594efc81948c" providerId="ADAL" clId="{0EBD60EE-80F3-419C-BC34-FD324EECE812}" dt="2025-08-05T09:17:08.216" v="1444" actId="14100"/>
          <ac:picMkLst>
            <pc:docMk/>
            <pc:sldMk cId="1756146857" sldId="925"/>
            <ac:picMk id="29698" creationId="{34CBB799-835F-0C56-D159-301A4A12EACB}"/>
          </ac:picMkLst>
        </pc:picChg>
        <pc:picChg chg="mod">
          <ac:chgData name="Bhuvanesh" userId="4650cd39-8dbb-4c0f-8fda-594efc81948c" providerId="ADAL" clId="{0EBD60EE-80F3-419C-BC34-FD324EECE812}" dt="2025-08-05T09:17:41.524" v="1446" actId="14100"/>
          <ac:picMkLst>
            <pc:docMk/>
            <pc:sldMk cId="1756146857" sldId="925"/>
            <ac:picMk id="29700" creationId="{7DF64F81-1779-D60E-2EA1-B69EB5AC83AC}"/>
          </ac:picMkLst>
        </pc:picChg>
      </pc:sldChg>
      <pc:sldChg chg="modSp add mod">
        <pc:chgData name="Bhuvanesh" userId="4650cd39-8dbb-4c0f-8fda-594efc81948c" providerId="ADAL" clId="{0EBD60EE-80F3-419C-BC34-FD324EECE812}" dt="2025-08-04T07:00:07.797" v="635"/>
        <pc:sldMkLst>
          <pc:docMk/>
          <pc:sldMk cId="2407248834" sldId="926"/>
        </pc:sldMkLst>
        <pc:spChg chg="mod">
          <ac:chgData name="Bhuvanesh" userId="4650cd39-8dbb-4c0f-8fda-594efc81948c" providerId="ADAL" clId="{0EBD60EE-80F3-419C-BC34-FD324EECE812}" dt="2025-08-04T07:00:07.797" v="635"/>
          <ac:spMkLst>
            <pc:docMk/>
            <pc:sldMk cId="2407248834" sldId="926"/>
            <ac:spMk id="3" creationId="{C2F1D147-0213-1924-F2BC-30062FFDFF05}"/>
          </ac:spMkLst>
        </pc:spChg>
      </pc:sldChg>
      <pc:sldChg chg="modSp add">
        <pc:chgData name="Bhuvanesh" userId="4650cd39-8dbb-4c0f-8fda-594efc81948c" providerId="ADAL" clId="{0EBD60EE-80F3-419C-BC34-FD324EECE812}" dt="2025-08-05T07:03:10.317" v="1254"/>
        <pc:sldMkLst>
          <pc:docMk/>
          <pc:sldMk cId="493023081" sldId="927"/>
        </pc:sldMkLst>
        <pc:spChg chg="mod">
          <ac:chgData name="Bhuvanesh" userId="4650cd39-8dbb-4c0f-8fda-594efc81948c" providerId="ADAL" clId="{0EBD60EE-80F3-419C-BC34-FD324EECE812}" dt="2025-08-04T07:03:22.905" v="636"/>
          <ac:spMkLst>
            <pc:docMk/>
            <pc:sldMk cId="493023081" sldId="927"/>
            <ac:spMk id="3" creationId="{E6A3D163-A9B1-0BE5-5746-F2E2EF12B1E1}"/>
          </ac:spMkLst>
        </pc:spChg>
        <pc:spChg chg="mod">
          <ac:chgData name="Bhuvanesh" userId="4650cd39-8dbb-4c0f-8fda-594efc81948c" providerId="ADAL" clId="{0EBD60EE-80F3-419C-BC34-FD324EECE812}" dt="2025-08-05T07:03:10.317" v="1254"/>
          <ac:spMkLst>
            <pc:docMk/>
            <pc:sldMk cId="493023081" sldId="927"/>
            <ac:spMk id="9" creationId="{CF35A1E7-72A4-663C-E30F-7E51E6C4CE86}"/>
          </ac:spMkLst>
        </pc:spChg>
      </pc:sldChg>
      <pc:sldChg chg="addSp modSp add mod">
        <pc:chgData name="Bhuvanesh" userId="4650cd39-8dbb-4c0f-8fda-594efc81948c" providerId="ADAL" clId="{0EBD60EE-80F3-419C-BC34-FD324EECE812}" dt="2025-08-05T07:43:26.729" v="1276"/>
        <pc:sldMkLst>
          <pc:docMk/>
          <pc:sldMk cId="1351777461" sldId="928"/>
        </pc:sldMkLst>
        <pc:spChg chg="mod">
          <ac:chgData name="Bhuvanesh" userId="4650cd39-8dbb-4c0f-8fda-594efc81948c" providerId="ADAL" clId="{0EBD60EE-80F3-419C-BC34-FD324EECE812}" dt="2025-08-05T07:43:26.729" v="1276"/>
          <ac:spMkLst>
            <pc:docMk/>
            <pc:sldMk cId="1351777461" sldId="928"/>
            <ac:spMk id="2" creationId="{C96A7C93-2A33-B028-AAE7-6D76817C5A63}"/>
          </ac:spMkLst>
        </pc:spChg>
        <pc:spChg chg="mod">
          <ac:chgData name="Bhuvanesh" userId="4650cd39-8dbb-4c0f-8fda-594efc81948c" providerId="ADAL" clId="{0EBD60EE-80F3-419C-BC34-FD324EECE812}" dt="2025-08-04T07:03:29.260" v="637"/>
          <ac:spMkLst>
            <pc:docMk/>
            <pc:sldMk cId="1351777461" sldId="928"/>
            <ac:spMk id="3" creationId="{F9F91BEA-ED34-B2DB-4C78-EB6402751FA5}"/>
          </ac:spMkLst>
        </pc:spChg>
        <pc:picChg chg="add mod">
          <ac:chgData name="Bhuvanesh" userId="4650cd39-8dbb-4c0f-8fda-594efc81948c" providerId="ADAL" clId="{0EBD60EE-80F3-419C-BC34-FD324EECE812}" dt="2025-08-04T12:17:53.466" v="1095" actId="1076"/>
          <ac:picMkLst>
            <pc:docMk/>
            <pc:sldMk cId="1351777461" sldId="928"/>
            <ac:picMk id="6" creationId="{9DEAB5EC-F2FD-B3C9-CA92-70D1837A3D41}"/>
          </ac:picMkLst>
        </pc:picChg>
      </pc:sldChg>
      <pc:sldChg chg="addSp modSp add mod">
        <pc:chgData name="Bhuvanesh" userId="4650cd39-8dbb-4c0f-8fda-594efc81948c" providerId="ADAL" clId="{0EBD60EE-80F3-419C-BC34-FD324EECE812}" dt="2025-08-04T07:48:50.178" v="930" actId="14100"/>
        <pc:sldMkLst>
          <pc:docMk/>
          <pc:sldMk cId="3478621251" sldId="929"/>
        </pc:sldMkLst>
        <pc:spChg chg="mod">
          <ac:chgData name="Bhuvanesh" userId="4650cd39-8dbb-4c0f-8fda-594efc81948c" providerId="ADAL" clId="{0EBD60EE-80F3-419C-BC34-FD324EECE812}" dt="2025-08-04T07:05:39.924" v="658" actId="20577"/>
          <ac:spMkLst>
            <pc:docMk/>
            <pc:sldMk cId="3478621251" sldId="929"/>
            <ac:spMk id="3" creationId="{898DAF27-003F-00C7-DCA4-E4D6C86B972F}"/>
          </ac:spMkLst>
        </pc:spChg>
        <pc:picChg chg="add mod">
          <ac:chgData name="Bhuvanesh" userId="4650cd39-8dbb-4c0f-8fda-594efc81948c" providerId="ADAL" clId="{0EBD60EE-80F3-419C-BC34-FD324EECE812}" dt="2025-08-04T07:48:35.520" v="923" actId="14100"/>
          <ac:picMkLst>
            <pc:docMk/>
            <pc:sldMk cId="3478621251" sldId="929"/>
            <ac:picMk id="6" creationId="{962E4C07-836D-FB2F-14BB-84E3475D981D}"/>
          </ac:picMkLst>
        </pc:picChg>
        <pc:picChg chg="add mod">
          <ac:chgData name="Bhuvanesh" userId="4650cd39-8dbb-4c0f-8fda-594efc81948c" providerId="ADAL" clId="{0EBD60EE-80F3-419C-BC34-FD324EECE812}" dt="2025-08-04T07:48:50.178" v="930" actId="14100"/>
          <ac:picMkLst>
            <pc:docMk/>
            <pc:sldMk cId="3478621251" sldId="929"/>
            <ac:picMk id="11" creationId="{FD538043-8034-5A3B-3E22-07CA7971FD26}"/>
          </ac:picMkLst>
        </pc:picChg>
      </pc:sldChg>
      <pc:sldChg chg="modSp add mod">
        <pc:chgData name="Bhuvanesh" userId="4650cd39-8dbb-4c0f-8fda-594efc81948c" providerId="ADAL" clId="{0EBD60EE-80F3-419C-BC34-FD324EECE812}" dt="2025-08-05T09:19:52.608" v="1456" actId="14100"/>
        <pc:sldMkLst>
          <pc:docMk/>
          <pc:sldMk cId="1394027141" sldId="930"/>
        </pc:sldMkLst>
        <pc:spChg chg="mod">
          <ac:chgData name="Bhuvanesh" userId="4650cd39-8dbb-4c0f-8fda-594efc81948c" providerId="ADAL" clId="{0EBD60EE-80F3-419C-BC34-FD324EECE812}" dt="2025-08-05T09:19:08.058" v="1451" actId="1076"/>
          <ac:spMkLst>
            <pc:docMk/>
            <pc:sldMk cId="1394027141" sldId="930"/>
            <ac:spMk id="2" creationId="{ED8AEB32-BE95-BCDC-368A-0122BEA79D0A}"/>
          </ac:spMkLst>
        </pc:spChg>
        <pc:spChg chg="mod">
          <ac:chgData name="Bhuvanesh" userId="4650cd39-8dbb-4c0f-8fda-594efc81948c" providerId="ADAL" clId="{0EBD60EE-80F3-419C-BC34-FD324EECE812}" dt="2025-08-04T07:06:48.350" v="659"/>
          <ac:spMkLst>
            <pc:docMk/>
            <pc:sldMk cId="1394027141" sldId="930"/>
            <ac:spMk id="3" creationId="{CA7F5A3B-578E-25E7-E4B9-F3B5014A453B}"/>
          </ac:spMkLst>
        </pc:spChg>
        <pc:spChg chg="mod">
          <ac:chgData name="Bhuvanesh" userId="4650cd39-8dbb-4c0f-8fda-594efc81948c" providerId="ADAL" clId="{0EBD60EE-80F3-419C-BC34-FD324EECE812}" dt="2025-08-05T09:19:52.608" v="1456" actId="14100"/>
          <ac:spMkLst>
            <pc:docMk/>
            <pc:sldMk cId="1394027141" sldId="930"/>
            <ac:spMk id="6" creationId="{E5C6ADBD-C607-D9D9-0152-A1A7274B6944}"/>
          </ac:spMkLst>
        </pc:spChg>
        <pc:picChg chg="mod">
          <ac:chgData name="Bhuvanesh" userId="4650cd39-8dbb-4c0f-8fda-594efc81948c" providerId="ADAL" clId="{0EBD60EE-80F3-419C-BC34-FD324EECE812}" dt="2025-08-05T09:19:10.996" v="1452" actId="14100"/>
          <ac:picMkLst>
            <pc:docMk/>
            <pc:sldMk cId="1394027141" sldId="930"/>
            <ac:picMk id="30722" creationId="{C6767BC7-97BE-5366-727C-0345E1233CAF}"/>
          </ac:picMkLst>
        </pc:picChg>
        <pc:picChg chg="mod">
          <ac:chgData name="Bhuvanesh" userId="4650cd39-8dbb-4c0f-8fda-594efc81948c" providerId="ADAL" clId="{0EBD60EE-80F3-419C-BC34-FD324EECE812}" dt="2025-08-05T09:19:49.402" v="1455" actId="14100"/>
          <ac:picMkLst>
            <pc:docMk/>
            <pc:sldMk cId="1394027141" sldId="930"/>
            <ac:picMk id="30724" creationId="{0CFAA464-8444-9B4C-74F0-C61832D90E94}"/>
          </ac:picMkLst>
        </pc:picChg>
      </pc:sldChg>
      <pc:sldChg chg="modSp add mod">
        <pc:chgData name="Bhuvanesh" userId="4650cd39-8dbb-4c0f-8fda-594efc81948c" providerId="ADAL" clId="{0EBD60EE-80F3-419C-BC34-FD324EECE812}" dt="2025-08-05T09:57:27.333" v="1460" actId="20577"/>
        <pc:sldMkLst>
          <pc:docMk/>
          <pc:sldMk cId="1921862934" sldId="931"/>
        </pc:sldMkLst>
        <pc:spChg chg="mod">
          <ac:chgData name="Bhuvanesh" userId="4650cd39-8dbb-4c0f-8fda-594efc81948c" providerId="ADAL" clId="{0EBD60EE-80F3-419C-BC34-FD324EECE812}" dt="2025-08-04T07:06:54.141" v="661" actId="27636"/>
          <ac:spMkLst>
            <pc:docMk/>
            <pc:sldMk cId="1921862934" sldId="931"/>
            <ac:spMk id="3" creationId="{CEE9E1F6-2231-3CDA-7BCC-B85466D03ECA}"/>
          </ac:spMkLst>
        </pc:spChg>
        <pc:spChg chg="mod">
          <ac:chgData name="Bhuvanesh" userId="4650cd39-8dbb-4c0f-8fda-594efc81948c" providerId="ADAL" clId="{0EBD60EE-80F3-419C-BC34-FD324EECE812}" dt="2025-08-05T09:57:27.333" v="1460" actId="20577"/>
          <ac:spMkLst>
            <pc:docMk/>
            <pc:sldMk cId="1921862934" sldId="931"/>
            <ac:spMk id="6" creationId="{EC9B8DCF-2B21-D4A1-61AA-84357B0D9F4E}"/>
          </ac:spMkLst>
        </pc:spChg>
      </pc:sldChg>
      <pc:sldChg chg="modSp add">
        <pc:chgData name="Bhuvanesh" userId="4650cd39-8dbb-4c0f-8fda-594efc81948c" providerId="ADAL" clId="{0EBD60EE-80F3-419C-BC34-FD324EECE812}" dt="2025-08-05T07:03:42.292" v="1255"/>
        <pc:sldMkLst>
          <pc:docMk/>
          <pc:sldMk cId="3998832464" sldId="932"/>
        </pc:sldMkLst>
        <pc:spChg chg="mod">
          <ac:chgData name="Bhuvanesh" userId="4650cd39-8dbb-4c0f-8fda-594efc81948c" providerId="ADAL" clId="{0EBD60EE-80F3-419C-BC34-FD324EECE812}" dt="2025-08-04T07:07:07.268" v="662"/>
          <ac:spMkLst>
            <pc:docMk/>
            <pc:sldMk cId="3998832464" sldId="932"/>
            <ac:spMk id="3" creationId="{7F4CFCBD-4A53-DB04-C766-06459E8062C6}"/>
          </ac:spMkLst>
        </pc:spChg>
        <pc:spChg chg="mod">
          <ac:chgData name="Bhuvanesh" userId="4650cd39-8dbb-4c0f-8fda-594efc81948c" providerId="ADAL" clId="{0EBD60EE-80F3-419C-BC34-FD324EECE812}" dt="2025-08-05T07:03:42.292" v="1255"/>
          <ac:spMkLst>
            <pc:docMk/>
            <pc:sldMk cId="3998832464" sldId="932"/>
            <ac:spMk id="9" creationId="{6240CE62-8AA3-B786-301A-32D497E7DFB7}"/>
          </ac:spMkLst>
        </pc:spChg>
      </pc:sldChg>
      <pc:sldChg chg="addSp modSp add mod">
        <pc:chgData name="Bhuvanesh" userId="4650cd39-8dbb-4c0f-8fda-594efc81948c" providerId="ADAL" clId="{0EBD60EE-80F3-419C-BC34-FD324EECE812}" dt="2025-08-05T07:43:48.879" v="1277"/>
        <pc:sldMkLst>
          <pc:docMk/>
          <pc:sldMk cId="3878246386" sldId="933"/>
        </pc:sldMkLst>
        <pc:spChg chg="mod">
          <ac:chgData name="Bhuvanesh" userId="4650cd39-8dbb-4c0f-8fda-594efc81948c" providerId="ADAL" clId="{0EBD60EE-80F3-419C-BC34-FD324EECE812}" dt="2025-08-05T07:43:48.879" v="1277"/>
          <ac:spMkLst>
            <pc:docMk/>
            <pc:sldMk cId="3878246386" sldId="933"/>
            <ac:spMk id="2" creationId="{1752BF09-D35A-1CDC-DD88-91A48883DE9E}"/>
          </ac:spMkLst>
        </pc:spChg>
        <pc:spChg chg="mod">
          <ac:chgData name="Bhuvanesh" userId="4650cd39-8dbb-4c0f-8fda-594efc81948c" providerId="ADAL" clId="{0EBD60EE-80F3-419C-BC34-FD324EECE812}" dt="2025-08-04T07:07:14.289" v="663"/>
          <ac:spMkLst>
            <pc:docMk/>
            <pc:sldMk cId="3878246386" sldId="933"/>
            <ac:spMk id="3" creationId="{F2E32325-F033-2AD6-F9E2-3F8D5CB9BE32}"/>
          </ac:spMkLst>
        </pc:spChg>
        <pc:picChg chg="add mod">
          <ac:chgData name="Bhuvanesh" userId="4650cd39-8dbb-4c0f-8fda-594efc81948c" providerId="ADAL" clId="{0EBD60EE-80F3-419C-BC34-FD324EECE812}" dt="2025-08-04T12:18:04.485" v="1097" actId="1076"/>
          <ac:picMkLst>
            <pc:docMk/>
            <pc:sldMk cId="3878246386" sldId="933"/>
            <ac:picMk id="6" creationId="{430C17E9-F269-3F70-832A-368EF6AC2972}"/>
          </ac:picMkLst>
        </pc:picChg>
      </pc:sldChg>
      <pc:sldChg chg="addSp modSp add mod">
        <pc:chgData name="Bhuvanesh" userId="4650cd39-8dbb-4c0f-8fda-594efc81948c" providerId="ADAL" clId="{0EBD60EE-80F3-419C-BC34-FD324EECE812}" dt="2025-08-05T06:48:13.962" v="1220" actId="1076"/>
        <pc:sldMkLst>
          <pc:docMk/>
          <pc:sldMk cId="595218012" sldId="934"/>
        </pc:sldMkLst>
        <pc:spChg chg="add mod">
          <ac:chgData name="Bhuvanesh" userId="4650cd39-8dbb-4c0f-8fda-594efc81948c" providerId="ADAL" clId="{0EBD60EE-80F3-419C-BC34-FD324EECE812}" dt="2025-08-05T06:47:55.139" v="1218"/>
          <ac:spMkLst>
            <pc:docMk/>
            <pc:sldMk cId="595218012" sldId="934"/>
            <ac:spMk id="2" creationId="{85AB13A7-54D8-6A84-BE0D-15904B7400C0}"/>
          </ac:spMkLst>
        </pc:spChg>
        <pc:spChg chg="mod">
          <ac:chgData name="Bhuvanesh" userId="4650cd39-8dbb-4c0f-8fda-594efc81948c" providerId="ADAL" clId="{0EBD60EE-80F3-419C-BC34-FD324EECE812}" dt="2025-08-04T12:23:22.820" v="1128" actId="20577"/>
          <ac:spMkLst>
            <pc:docMk/>
            <pc:sldMk cId="595218012" sldId="934"/>
            <ac:spMk id="3" creationId="{B547ED72-192F-06B4-0854-880323AFAE93}"/>
          </ac:spMkLst>
        </pc:spChg>
        <pc:spChg chg="add mod">
          <ac:chgData name="Bhuvanesh" userId="4650cd39-8dbb-4c0f-8fda-594efc81948c" providerId="ADAL" clId="{0EBD60EE-80F3-419C-BC34-FD324EECE812}" dt="2025-08-05T06:48:13.962" v="1220" actId="1076"/>
          <ac:spMkLst>
            <pc:docMk/>
            <pc:sldMk cId="595218012" sldId="934"/>
            <ac:spMk id="6" creationId="{40FA7E81-B3FC-12F2-4C56-B187C088E7A9}"/>
          </ac:spMkLst>
        </pc:spChg>
        <pc:graphicFrameChg chg="mod modGraphic">
          <ac:chgData name="Bhuvanesh" userId="4650cd39-8dbb-4c0f-8fda-594efc81948c" providerId="ADAL" clId="{0EBD60EE-80F3-419C-BC34-FD324EECE812}" dt="2025-08-05T06:47:11.757" v="1211" actId="14100"/>
          <ac:graphicFrameMkLst>
            <pc:docMk/>
            <pc:sldMk cId="595218012" sldId="934"/>
            <ac:graphicFrameMk id="4" creationId="{44AE3F17-E029-BD59-0302-BF2D9998B8E9}"/>
          </ac:graphicFrameMkLst>
        </pc:graphicFrameChg>
        <pc:graphicFrameChg chg="mod modGraphic">
          <ac:chgData name="Bhuvanesh" userId="4650cd39-8dbb-4c0f-8fda-594efc81948c" providerId="ADAL" clId="{0EBD60EE-80F3-419C-BC34-FD324EECE812}" dt="2025-08-05T06:47:07.341" v="1210" actId="14100"/>
          <ac:graphicFrameMkLst>
            <pc:docMk/>
            <pc:sldMk cId="595218012" sldId="934"/>
            <ac:graphicFrameMk id="7" creationId="{C4EDECF4-C3DF-3495-D830-8B4F51CA8A78}"/>
          </ac:graphicFrameMkLst>
        </pc:graphicFrameChg>
      </pc:sldChg>
      <pc:sldChg chg="addSp delSp modSp add mod">
        <pc:chgData name="Bhuvanesh" userId="4650cd39-8dbb-4c0f-8fda-594efc81948c" providerId="ADAL" clId="{0EBD60EE-80F3-419C-BC34-FD324EECE812}" dt="2025-08-05T06:53:51.904" v="1239"/>
        <pc:sldMkLst>
          <pc:docMk/>
          <pc:sldMk cId="3855670594" sldId="935"/>
        </pc:sldMkLst>
        <pc:spChg chg="add mod">
          <ac:chgData name="Bhuvanesh" userId="4650cd39-8dbb-4c0f-8fda-594efc81948c" providerId="ADAL" clId="{0EBD60EE-80F3-419C-BC34-FD324EECE812}" dt="2025-08-05T06:53:37.628" v="1238"/>
          <ac:spMkLst>
            <pc:docMk/>
            <pc:sldMk cId="3855670594" sldId="935"/>
            <ac:spMk id="2" creationId="{334FC4CB-2F37-08D4-074C-5561986817E0}"/>
          </ac:spMkLst>
        </pc:spChg>
        <pc:spChg chg="mod">
          <ac:chgData name="Bhuvanesh" userId="4650cd39-8dbb-4c0f-8fda-594efc81948c" providerId="ADAL" clId="{0EBD60EE-80F3-419C-BC34-FD324EECE812}" dt="2025-08-04T12:24:03.925" v="1134" actId="20577"/>
          <ac:spMkLst>
            <pc:docMk/>
            <pc:sldMk cId="3855670594" sldId="935"/>
            <ac:spMk id="3" creationId="{F3842AF0-2E93-B66F-3E27-F17CD9466C40}"/>
          </ac:spMkLst>
        </pc:spChg>
        <pc:spChg chg="add mod">
          <ac:chgData name="Bhuvanesh" userId="4650cd39-8dbb-4c0f-8fda-594efc81948c" providerId="ADAL" clId="{0EBD60EE-80F3-419C-BC34-FD324EECE812}" dt="2025-08-05T06:53:51.904" v="1239"/>
          <ac:spMkLst>
            <pc:docMk/>
            <pc:sldMk cId="3855670594" sldId="935"/>
            <ac:spMk id="6" creationId="{50A4C731-CBBD-462C-B2BA-91B6F0EFDC8B}"/>
          </ac:spMkLst>
        </pc:spChg>
        <pc:graphicFrameChg chg="mod modGraphic">
          <ac:chgData name="Bhuvanesh" userId="4650cd39-8dbb-4c0f-8fda-594efc81948c" providerId="ADAL" clId="{0EBD60EE-80F3-419C-BC34-FD324EECE812}" dt="2025-08-05T06:52:37.793" v="1227" actId="14100"/>
          <ac:graphicFrameMkLst>
            <pc:docMk/>
            <pc:sldMk cId="3855670594" sldId="935"/>
            <ac:graphicFrameMk id="4" creationId="{28D94FD1-7785-2CFA-6EA0-F3F4D2348991}"/>
          </ac:graphicFrameMkLst>
        </pc:graphicFrameChg>
        <pc:graphicFrameChg chg="mod modGraphic">
          <ac:chgData name="Bhuvanesh" userId="4650cd39-8dbb-4c0f-8fda-594efc81948c" providerId="ADAL" clId="{0EBD60EE-80F3-419C-BC34-FD324EECE812}" dt="2025-08-05T06:52:44.793" v="1230" actId="14100"/>
          <ac:graphicFrameMkLst>
            <pc:docMk/>
            <pc:sldMk cId="3855670594" sldId="935"/>
            <ac:graphicFrameMk id="8" creationId="{537A52E8-FE38-217A-CC41-55D18D9F1C4B}"/>
          </ac:graphicFrameMkLst>
        </pc:graphicFrameChg>
      </pc:sldChg>
      <pc:sldChg chg="addSp delSp modSp add mod">
        <pc:chgData name="Bhuvanesh" userId="4650cd39-8dbb-4c0f-8fda-594efc81948c" providerId="ADAL" clId="{0EBD60EE-80F3-419C-BC34-FD324EECE812}" dt="2025-08-05T06:43:13.850" v="1195"/>
        <pc:sldMkLst>
          <pc:docMk/>
          <pc:sldMk cId="3205666300" sldId="936"/>
        </pc:sldMkLst>
        <pc:spChg chg="mod">
          <ac:chgData name="Bhuvanesh" userId="4650cd39-8dbb-4c0f-8fda-594efc81948c" providerId="ADAL" clId="{0EBD60EE-80F3-419C-BC34-FD324EECE812}" dt="2025-08-05T06:39:51.046" v="1167" actId="20577"/>
          <ac:spMkLst>
            <pc:docMk/>
            <pc:sldMk cId="3205666300" sldId="936"/>
            <ac:spMk id="3" creationId="{ECA0FC90-9257-56C6-03B6-39549CA7F5E9}"/>
          </ac:spMkLst>
        </pc:spChg>
        <pc:spChg chg="add mod">
          <ac:chgData name="Bhuvanesh" userId="4650cd39-8dbb-4c0f-8fda-594efc81948c" providerId="ADAL" clId="{0EBD60EE-80F3-419C-BC34-FD324EECE812}" dt="2025-08-05T06:42:53.636" v="1194"/>
          <ac:spMkLst>
            <pc:docMk/>
            <pc:sldMk cId="3205666300" sldId="936"/>
            <ac:spMk id="11" creationId="{EB801709-A1F3-AAAB-7C69-0A8A8DFBBF58}"/>
          </ac:spMkLst>
        </pc:spChg>
        <pc:spChg chg="add mod">
          <ac:chgData name="Bhuvanesh" userId="4650cd39-8dbb-4c0f-8fda-594efc81948c" providerId="ADAL" clId="{0EBD60EE-80F3-419C-BC34-FD324EECE812}" dt="2025-08-05T06:43:13.850" v="1195"/>
          <ac:spMkLst>
            <pc:docMk/>
            <pc:sldMk cId="3205666300" sldId="936"/>
            <ac:spMk id="12" creationId="{95C3673E-CB4A-91E6-8A1C-3F47A77F1D4F}"/>
          </ac:spMkLst>
        </pc:spChg>
        <pc:graphicFrameChg chg="add mod modGraphic">
          <ac:chgData name="Bhuvanesh" userId="4650cd39-8dbb-4c0f-8fda-594efc81948c" providerId="ADAL" clId="{0EBD60EE-80F3-419C-BC34-FD324EECE812}" dt="2025-08-05T06:41:58.850" v="1186" actId="1076"/>
          <ac:graphicFrameMkLst>
            <pc:docMk/>
            <pc:sldMk cId="3205666300" sldId="936"/>
            <ac:graphicFrameMk id="2" creationId="{B8A1B870-8240-A365-EBEE-29B06548AD74}"/>
          </ac:graphicFrameMkLst>
        </pc:graphicFrameChg>
        <pc:graphicFrameChg chg="add mod modGraphic">
          <ac:chgData name="Bhuvanesh" userId="4650cd39-8dbb-4c0f-8fda-594efc81948c" providerId="ADAL" clId="{0EBD60EE-80F3-419C-BC34-FD324EECE812}" dt="2025-08-05T06:41:58.850" v="1186" actId="1076"/>
          <ac:graphicFrameMkLst>
            <pc:docMk/>
            <pc:sldMk cId="3205666300" sldId="936"/>
            <ac:graphicFrameMk id="8" creationId="{5E764D48-3455-BFC5-29DE-27ECCC63612F}"/>
          </ac:graphicFrameMkLst>
        </pc:graphicFrameChg>
      </pc:sldChg>
    </pc:docChg>
  </pc:docChgLst>
  <pc:docChgLst>
    <pc:chgData name="Prakatheesh Jeevanantham" userId="S::pjeevanantham@tonikbank.com::77c19310-3ecb-407f-817d-62fea43d0123" providerId="AD" clId="Web-{49FB1902-E068-54EC-17B6-862A8F9258F1}"/>
    <pc:docChg chg="modSld">
      <pc:chgData name="Prakatheesh Jeevanantham" userId="S::pjeevanantham@tonikbank.com::77c19310-3ecb-407f-817d-62fea43d0123" providerId="AD" clId="Web-{49FB1902-E068-54EC-17B6-862A8F9258F1}" dt="2025-07-31T07:13:29.194" v="0" actId="1076"/>
      <pc:docMkLst>
        <pc:docMk/>
      </pc:docMkLst>
      <pc:sldChg chg="modSp">
        <pc:chgData name="Prakatheesh Jeevanantham" userId="S::pjeevanantham@tonikbank.com::77c19310-3ecb-407f-817d-62fea43d0123" providerId="AD" clId="Web-{49FB1902-E068-54EC-17B6-862A8F9258F1}" dt="2025-07-31T07:13:29.194" v="0" actId="1076"/>
        <pc:sldMkLst>
          <pc:docMk/>
          <pc:sldMk cId="867531378" sldId="737"/>
        </pc:sldMkLst>
        <pc:graphicFrameChg chg="mod">
          <ac:chgData name="Prakatheesh Jeevanantham" userId="S::pjeevanantham@tonikbank.com::77c19310-3ecb-407f-817d-62fea43d0123" providerId="AD" clId="Web-{49FB1902-E068-54EC-17B6-862A8F9258F1}" dt="2025-07-31T07:13:29.194" v="0" actId="1076"/>
          <ac:graphicFrameMkLst>
            <pc:docMk/>
            <pc:sldMk cId="867531378" sldId="737"/>
            <ac:graphicFrameMk id="8" creationId="{8A337983-A29B-91DE-47DF-D2115C7F5EEA}"/>
          </ac:graphicFrameMkLst>
        </pc:graphicFrameChg>
      </pc:sldChg>
    </pc:docChg>
  </pc:docChgLst>
  <pc:docChgLst>
    <pc:chgData name="Sowndarya" userId="b5d3d34a-c3dd-4f29-8f7c-1fb43d951dc6" providerId="ADAL" clId="{38438B35-0C17-40A9-B11F-25AFE75925B2}"/>
    <pc:docChg chg="undo redo custSel addSld delSld modSld sldOrd">
      <pc:chgData name="Sowndarya" userId="b5d3d34a-c3dd-4f29-8f7c-1fb43d951dc6" providerId="ADAL" clId="{38438B35-0C17-40A9-B11F-25AFE75925B2}" dt="2025-07-21T10:01:24.769" v="1463" actId="1036"/>
      <pc:docMkLst>
        <pc:docMk/>
      </pc:docMkLst>
      <pc:sldChg chg="modSp mod">
        <pc:chgData name="Sowndarya" userId="b5d3d34a-c3dd-4f29-8f7c-1fb43d951dc6" providerId="ADAL" clId="{38438B35-0C17-40A9-B11F-25AFE75925B2}" dt="2025-07-21T07:42:10.846" v="591" actId="404"/>
        <pc:sldMkLst>
          <pc:docMk/>
          <pc:sldMk cId="3257130989" sldId="738"/>
        </pc:sldMkLst>
      </pc:sldChg>
      <pc:sldChg chg="modSp mod">
        <pc:chgData name="Sowndarya" userId="b5d3d34a-c3dd-4f29-8f7c-1fb43d951dc6" providerId="ADAL" clId="{38438B35-0C17-40A9-B11F-25AFE75925B2}" dt="2025-07-21T07:41:44.605" v="581" actId="255"/>
        <pc:sldMkLst>
          <pc:docMk/>
          <pc:sldMk cId="2284133642" sldId="794"/>
        </pc:sldMkLst>
      </pc:sldChg>
      <pc:sldChg chg="modSp mod">
        <pc:chgData name="Sowndarya" userId="b5d3d34a-c3dd-4f29-8f7c-1fb43d951dc6" providerId="ADAL" clId="{38438B35-0C17-40A9-B11F-25AFE75925B2}" dt="2025-07-21T10:00:44.356" v="1461" actId="1076"/>
        <pc:sldMkLst>
          <pc:docMk/>
          <pc:sldMk cId="1621722521" sldId="795"/>
        </pc:sldMkLst>
        <pc:spChg chg="mod">
          <ac:chgData name="Sowndarya" userId="b5d3d34a-c3dd-4f29-8f7c-1fb43d951dc6" providerId="ADAL" clId="{38438B35-0C17-40A9-B11F-25AFE75925B2}" dt="2025-07-21T07:42:34.163" v="601" actId="403"/>
          <ac:spMkLst>
            <pc:docMk/>
            <pc:sldMk cId="1621722521" sldId="795"/>
            <ac:spMk id="3" creationId="{EF7EE132-17BC-5A72-27DA-926C87BCF425}"/>
          </ac:spMkLst>
        </pc:spChg>
      </pc:sldChg>
      <pc:sldChg chg="modSp mod">
        <pc:chgData name="Sowndarya" userId="b5d3d34a-c3dd-4f29-8f7c-1fb43d951dc6" providerId="ADAL" clId="{38438B35-0C17-40A9-B11F-25AFE75925B2}" dt="2025-07-21T07:42:58.013" v="605" actId="255"/>
        <pc:sldMkLst>
          <pc:docMk/>
          <pc:sldMk cId="1199992420" sldId="796"/>
        </pc:sldMkLst>
        <pc:spChg chg="mod">
          <ac:chgData name="Sowndarya" userId="b5d3d34a-c3dd-4f29-8f7c-1fb43d951dc6" providerId="ADAL" clId="{38438B35-0C17-40A9-B11F-25AFE75925B2}" dt="2025-07-21T07:42:58.013" v="605" actId="255"/>
          <ac:spMkLst>
            <pc:docMk/>
            <pc:sldMk cId="1199992420" sldId="796"/>
            <ac:spMk id="3" creationId="{3A4FC0CE-D3F5-AFCE-7F23-8626BE4D1D1D}"/>
          </ac:spMkLst>
        </pc:spChg>
      </pc:sldChg>
      <pc:sldChg chg="modSp mod">
        <pc:chgData name="Sowndarya" userId="b5d3d34a-c3dd-4f29-8f7c-1fb43d951dc6" providerId="ADAL" clId="{38438B35-0C17-40A9-B11F-25AFE75925B2}" dt="2025-07-21T07:43:22.800" v="616" actId="404"/>
        <pc:sldMkLst>
          <pc:docMk/>
          <pc:sldMk cId="2346067150" sldId="797"/>
        </pc:sldMkLst>
      </pc:sldChg>
      <pc:sldChg chg="modSp mod">
        <pc:chgData name="Sowndarya" userId="b5d3d34a-c3dd-4f29-8f7c-1fb43d951dc6" providerId="ADAL" clId="{38438B35-0C17-40A9-B11F-25AFE75925B2}" dt="2025-07-21T07:43:42.170" v="620" actId="255"/>
        <pc:sldMkLst>
          <pc:docMk/>
          <pc:sldMk cId="208028170" sldId="798"/>
        </pc:sldMkLst>
      </pc:sldChg>
      <pc:sldChg chg="modSp mod">
        <pc:chgData name="Sowndarya" userId="b5d3d34a-c3dd-4f29-8f7c-1fb43d951dc6" providerId="ADAL" clId="{38438B35-0C17-40A9-B11F-25AFE75925B2}" dt="2025-07-21T07:44:26.063" v="636" actId="1076"/>
        <pc:sldMkLst>
          <pc:docMk/>
          <pc:sldMk cId="2314292747" sldId="799"/>
        </pc:sldMkLst>
      </pc:sldChg>
      <pc:sldChg chg="modSp mod">
        <pc:chgData name="Sowndarya" userId="b5d3d34a-c3dd-4f29-8f7c-1fb43d951dc6" providerId="ADAL" clId="{38438B35-0C17-40A9-B11F-25AFE75925B2}" dt="2025-07-21T07:44:51.355" v="644" actId="1076"/>
        <pc:sldMkLst>
          <pc:docMk/>
          <pc:sldMk cId="1483648004" sldId="800"/>
        </pc:sldMkLst>
      </pc:sldChg>
      <pc:sldChg chg="modSp mod">
        <pc:chgData name="Sowndarya" userId="b5d3d34a-c3dd-4f29-8f7c-1fb43d951dc6" providerId="ADAL" clId="{38438B35-0C17-40A9-B11F-25AFE75925B2}" dt="2025-07-21T07:45:09.477" v="648" actId="27636"/>
        <pc:sldMkLst>
          <pc:docMk/>
          <pc:sldMk cId="3993382742" sldId="801"/>
        </pc:sldMkLst>
      </pc:sldChg>
      <pc:sldChg chg="modSp mod">
        <pc:chgData name="Sowndarya" userId="b5d3d34a-c3dd-4f29-8f7c-1fb43d951dc6" providerId="ADAL" clId="{38438B35-0C17-40A9-B11F-25AFE75925B2}" dt="2025-07-21T07:45:24.104" v="652" actId="14100"/>
        <pc:sldMkLst>
          <pc:docMk/>
          <pc:sldMk cId="649122774" sldId="802"/>
        </pc:sldMkLst>
      </pc:sldChg>
      <pc:sldChg chg="modSp mod">
        <pc:chgData name="Sowndarya" userId="b5d3d34a-c3dd-4f29-8f7c-1fb43d951dc6" providerId="ADAL" clId="{38438B35-0C17-40A9-B11F-25AFE75925B2}" dt="2025-07-21T07:45:37.111" v="655" actId="255"/>
        <pc:sldMkLst>
          <pc:docMk/>
          <pc:sldMk cId="4013031659" sldId="803"/>
        </pc:sldMkLst>
      </pc:sldChg>
      <pc:sldChg chg="modSp mod">
        <pc:chgData name="Sowndarya" userId="b5d3d34a-c3dd-4f29-8f7c-1fb43d951dc6" providerId="ADAL" clId="{38438B35-0C17-40A9-B11F-25AFE75925B2}" dt="2025-07-21T07:45:54.083" v="660" actId="403"/>
        <pc:sldMkLst>
          <pc:docMk/>
          <pc:sldMk cId="1156181719" sldId="804"/>
        </pc:sldMkLst>
      </pc:sldChg>
      <pc:sldChg chg="modSp mod">
        <pc:chgData name="Sowndarya" userId="b5d3d34a-c3dd-4f29-8f7c-1fb43d951dc6" providerId="ADAL" clId="{38438B35-0C17-40A9-B11F-25AFE75925B2}" dt="2025-07-21T07:46:19.214" v="669" actId="14100"/>
        <pc:sldMkLst>
          <pc:docMk/>
          <pc:sldMk cId="1581303666" sldId="805"/>
        </pc:sldMkLst>
      </pc:sldChg>
      <pc:sldChg chg="modSp mod">
        <pc:chgData name="Sowndarya" userId="b5d3d34a-c3dd-4f29-8f7c-1fb43d951dc6" providerId="ADAL" clId="{38438B35-0C17-40A9-B11F-25AFE75925B2}" dt="2025-07-21T07:46:37.047" v="675" actId="14100"/>
        <pc:sldMkLst>
          <pc:docMk/>
          <pc:sldMk cId="508650419" sldId="806"/>
        </pc:sldMkLst>
      </pc:sldChg>
      <pc:sldChg chg="modSp mod">
        <pc:chgData name="Sowndarya" userId="b5d3d34a-c3dd-4f29-8f7c-1fb43d951dc6" providerId="ADAL" clId="{38438B35-0C17-40A9-B11F-25AFE75925B2}" dt="2025-07-21T07:46:52.933" v="679" actId="14100"/>
        <pc:sldMkLst>
          <pc:docMk/>
          <pc:sldMk cId="2717469093" sldId="807"/>
        </pc:sldMkLst>
      </pc:sldChg>
      <pc:sldChg chg="modSp mod">
        <pc:chgData name="Sowndarya" userId="b5d3d34a-c3dd-4f29-8f7c-1fb43d951dc6" providerId="ADAL" clId="{38438B35-0C17-40A9-B11F-25AFE75925B2}" dt="2025-07-21T07:47:05.830" v="682" actId="255"/>
        <pc:sldMkLst>
          <pc:docMk/>
          <pc:sldMk cId="2232371839" sldId="808"/>
        </pc:sldMkLst>
        <pc:spChg chg="mod">
          <ac:chgData name="Sowndarya" userId="b5d3d34a-c3dd-4f29-8f7c-1fb43d951dc6" providerId="ADAL" clId="{38438B35-0C17-40A9-B11F-25AFE75925B2}" dt="2025-07-21T07:47:05.830" v="682" actId="255"/>
          <ac:spMkLst>
            <pc:docMk/>
            <pc:sldMk cId="2232371839" sldId="808"/>
            <ac:spMk id="3" creationId="{41BFFE33-D272-181A-FE49-14C3DF7401D3}"/>
          </ac:spMkLst>
        </pc:spChg>
      </pc:sldChg>
      <pc:sldChg chg="addSp delSp modSp mod">
        <pc:chgData name="Sowndarya" userId="b5d3d34a-c3dd-4f29-8f7c-1fb43d951dc6" providerId="ADAL" clId="{38438B35-0C17-40A9-B11F-25AFE75925B2}" dt="2025-07-21T07:51:50.891" v="760" actId="255"/>
        <pc:sldMkLst>
          <pc:docMk/>
          <pc:sldMk cId="3101752819" sldId="817"/>
        </pc:sldMkLst>
      </pc:sldChg>
      <pc:sldChg chg="addSp delSp modSp mod">
        <pc:chgData name="Sowndarya" userId="b5d3d34a-c3dd-4f29-8f7c-1fb43d951dc6" providerId="ADAL" clId="{38438B35-0C17-40A9-B11F-25AFE75925B2}" dt="2025-07-21T07:51:37.140" v="756" actId="255"/>
        <pc:sldMkLst>
          <pc:docMk/>
          <pc:sldMk cId="2849733831" sldId="818"/>
        </pc:sldMkLst>
      </pc:sldChg>
      <pc:sldChg chg="addSp delSp modSp mod">
        <pc:chgData name="Sowndarya" userId="b5d3d34a-c3dd-4f29-8f7c-1fb43d951dc6" providerId="ADAL" clId="{38438B35-0C17-40A9-B11F-25AFE75925B2}" dt="2025-07-21T07:50:55.310" v="742" actId="14100"/>
        <pc:sldMkLst>
          <pc:docMk/>
          <pc:sldMk cId="2739034322" sldId="819"/>
        </pc:sldMkLst>
      </pc:sldChg>
      <pc:sldChg chg="addSp delSp modSp mod">
        <pc:chgData name="Sowndarya" userId="b5d3d34a-c3dd-4f29-8f7c-1fb43d951dc6" providerId="ADAL" clId="{38438B35-0C17-40A9-B11F-25AFE75925B2}" dt="2025-07-21T07:50:14.601" v="729" actId="1076"/>
        <pc:sldMkLst>
          <pc:docMk/>
          <pc:sldMk cId="2988669699" sldId="820"/>
        </pc:sldMkLst>
      </pc:sldChg>
      <pc:sldChg chg="addSp delSp modSp mod">
        <pc:chgData name="Sowndarya" userId="b5d3d34a-c3dd-4f29-8f7c-1fb43d951dc6" providerId="ADAL" clId="{38438B35-0C17-40A9-B11F-25AFE75925B2}" dt="2025-07-21T07:49:38.218" v="721" actId="2710"/>
        <pc:sldMkLst>
          <pc:docMk/>
          <pc:sldMk cId="654024980" sldId="821"/>
        </pc:sldMkLst>
      </pc:sldChg>
      <pc:sldChg chg="addSp delSp modSp mod">
        <pc:chgData name="Sowndarya" userId="b5d3d34a-c3dd-4f29-8f7c-1fb43d951dc6" providerId="ADAL" clId="{38438B35-0C17-40A9-B11F-25AFE75925B2}" dt="2025-07-21T07:48:47.318" v="705" actId="255"/>
        <pc:sldMkLst>
          <pc:docMk/>
          <pc:sldMk cId="3914449944" sldId="822"/>
        </pc:sldMkLst>
      </pc:sldChg>
      <pc:sldChg chg="addSp delSp modSp mod">
        <pc:chgData name="Sowndarya" userId="b5d3d34a-c3dd-4f29-8f7c-1fb43d951dc6" providerId="ADAL" clId="{38438B35-0C17-40A9-B11F-25AFE75925B2}" dt="2025-07-21T07:48:35.478" v="700" actId="255"/>
        <pc:sldMkLst>
          <pc:docMk/>
          <pc:sldMk cId="3708169300" sldId="823"/>
        </pc:sldMkLst>
      </pc:sldChg>
      <pc:sldChg chg="addSp delSp modSp mod">
        <pc:chgData name="Sowndarya" userId="b5d3d34a-c3dd-4f29-8f7c-1fb43d951dc6" providerId="ADAL" clId="{38438B35-0C17-40A9-B11F-25AFE75925B2}" dt="2025-07-21T07:48:19.785" v="697" actId="14100"/>
        <pc:sldMkLst>
          <pc:docMk/>
          <pc:sldMk cId="4104916730" sldId="824"/>
        </pc:sldMkLst>
      </pc:sldChg>
      <pc:sldChg chg="addSp delSp modSp mod">
        <pc:chgData name="Sowndarya" userId="b5d3d34a-c3dd-4f29-8f7c-1fb43d951dc6" providerId="ADAL" clId="{38438B35-0C17-40A9-B11F-25AFE75925B2}" dt="2025-07-21T07:48:05.390" v="693" actId="255"/>
        <pc:sldMkLst>
          <pc:docMk/>
          <pc:sldMk cId="3352932447" sldId="825"/>
        </pc:sldMkLst>
      </pc:sldChg>
      <pc:sldChg chg="addSp delSp modSp mod">
        <pc:chgData name="Sowndarya" userId="b5d3d34a-c3dd-4f29-8f7c-1fb43d951dc6" providerId="ADAL" clId="{38438B35-0C17-40A9-B11F-25AFE75925B2}" dt="2025-07-21T07:47:52.490" v="690" actId="20577"/>
        <pc:sldMkLst>
          <pc:docMk/>
          <pc:sldMk cId="4192174844" sldId="826"/>
        </pc:sldMkLst>
      </pc:sldChg>
      <pc:sldChg chg="addSp delSp modSp mod">
        <pc:chgData name="Sowndarya" userId="b5d3d34a-c3dd-4f29-8f7c-1fb43d951dc6" providerId="ADAL" clId="{38438B35-0C17-40A9-B11F-25AFE75925B2}" dt="2025-07-21T10:01:24.769" v="1463" actId="1036"/>
        <pc:sldMkLst>
          <pc:docMk/>
          <pc:sldMk cId="3289651907" sldId="827"/>
        </pc:sldMkLst>
        <pc:spChg chg="mod">
          <ac:chgData name="Sowndarya" userId="b5d3d34a-c3dd-4f29-8f7c-1fb43d951dc6" providerId="ADAL" clId="{38438B35-0C17-40A9-B11F-25AFE75925B2}" dt="2025-07-21T07:51:24.003" v="751" actId="27636"/>
          <ac:spMkLst>
            <pc:docMk/>
            <pc:sldMk cId="3289651907" sldId="827"/>
            <ac:spMk id="3" creationId="{E84CB4C9-DA22-6211-4CC8-EB7043A953E5}"/>
          </ac:spMkLst>
        </pc:spChg>
      </pc:sldChg>
      <pc:sldChg chg="addSp delSp modSp mod">
        <pc:chgData name="Sowndarya" userId="b5d3d34a-c3dd-4f29-8f7c-1fb43d951dc6" providerId="ADAL" clId="{38438B35-0C17-40A9-B11F-25AFE75925B2}" dt="2025-07-21T07:51:10.522" v="746" actId="14100"/>
        <pc:sldMkLst>
          <pc:docMk/>
          <pc:sldMk cId="3275688064" sldId="828"/>
        </pc:sldMkLst>
        <pc:spChg chg="mod">
          <ac:chgData name="Sowndarya" userId="b5d3d34a-c3dd-4f29-8f7c-1fb43d951dc6" providerId="ADAL" clId="{38438B35-0C17-40A9-B11F-25AFE75925B2}" dt="2025-07-21T07:51:10.522" v="746" actId="14100"/>
          <ac:spMkLst>
            <pc:docMk/>
            <pc:sldMk cId="3275688064" sldId="828"/>
            <ac:spMk id="3" creationId="{6F63E31F-A2B5-8CE0-9568-EE5B7346316A}"/>
          </ac:spMkLst>
        </pc:spChg>
      </pc:sldChg>
      <pc:sldChg chg="addSp delSp modSp mod">
        <pc:chgData name="Sowndarya" userId="b5d3d34a-c3dd-4f29-8f7c-1fb43d951dc6" providerId="ADAL" clId="{38438B35-0C17-40A9-B11F-25AFE75925B2}" dt="2025-07-21T09:37:45.845" v="1459"/>
        <pc:sldMkLst>
          <pc:docMk/>
          <pc:sldMk cId="2664180545" sldId="829"/>
        </pc:sldMkLst>
      </pc:sldChg>
      <pc:sldChg chg="addSp delSp modSp mod ord">
        <pc:chgData name="Sowndarya" userId="b5d3d34a-c3dd-4f29-8f7c-1fb43d951dc6" providerId="ADAL" clId="{38438B35-0C17-40A9-B11F-25AFE75925B2}" dt="2025-07-21T07:49:14.837" v="715" actId="14100"/>
        <pc:sldMkLst>
          <pc:docMk/>
          <pc:sldMk cId="3228720938" sldId="830"/>
        </pc:sldMkLst>
      </pc:sldChg>
      <pc:sldChg chg="addSp delSp modSp mod">
        <pc:chgData name="Sowndarya" userId="b5d3d34a-c3dd-4f29-8f7c-1fb43d951dc6" providerId="ADAL" clId="{38438B35-0C17-40A9-B11F-25AFE75925B2}" dt="2025-07-21T07:49:03.299" v="711" actId="14100"/>
        <pc:sldMkLst>
          <pc:docMk/>
          <pc:sldMk cId="2689034238" sldId="831"/>
        </pc:sldMkLst>
      </pc:sldChg>
      <pc:sldChg chg="addSp delSp modSp mod">
        <pc:chgData name="Sowndarya" userId="b5d3d34a-c3dd-4f29-8f7c-1fb43d951dc6" providerId="ADAL" clId="{38438B35-0C17-40A9-B11F-25AFE75925B2}" dt="2025-07-21T09:28:30.397" v="1409" actId="20577"/>
        <pc:sldMkLst>
          <pc:docMk/>
          <pc:sldMk cId="2567866937" sldId="832"/>
        </pc:sldMkLst>
        <pc:spChg chg="mod">
          <ac:chgData name="Sowndarya" userId="b5d3d34a-c3dd-4f29-8f7c-1fb43d951dc6" providerId="ADAL" clId="{38438B35-0C17-40A9-B11F-25AFE75925B2}" dt="2025-07-21T07:55:57.679" v="833" actId="255"/>
          <ac:spMkLst>
            <pc:docMk/>
            <pc:sldMk cId="2567866937" sldId="832"/>
            <ac:spMk id="3" creationId="{A8D6173F-B776-1DCC-5AE5-2ABE5C5C17AC}"/>
          </ac:spMkLst>
        </pc:spChg>
      </pc:sldChg>
      <pc:sldChg chg="addSp delSp modSp add mod">
        <pc:chgData name="Sowndarya" userId="b5d3d34a-c3dd-4f29-8f7c-1fb43d951dc6" providerId="ADAL" clId="{38438B35-0C17-40A9-B11F-25AFE75925B2}" dt="2025-07-21T09:11:23.081" v="1343" actId="1076"/>
        <pc:sldMkLst>
          <pc:docMk/>
          <pc:sldMk cId="889903426" sldId="833"/>
        </pc:sldMkLst>
      </pc:sldChg>
      <pc:sldChg chg="addSp delSp modSp add mod">
        <pc:chgData name="Sowndarya" userId="b5d3d34a-c3dd-4f29-8f7c-1fb43d951dc6" providerId="ADAL" clId="{38438B35-0C17-40A9-B11F-25AFE75925B2}" dt="2025-07-21T09:19:23.452" v="1354" actId="113"/>
        <pc:sldMkLst>
          <pc:docMk/>
          <pc:sldMk cId="2046395462" sldId="834"/>
        </pc:sldMkLst>
      </pc:sldChg>
      <pc:sldChg chg="addSp delSp modSp add mod">
        <pc:chgData name="Sowndarya" userId="b5d3d34a-c3dd-4f29-8f7c-1fb43d951dc6" providerId="ADAL" clId="{38438B35-0C17-40A9-B11F-25AFE75925B2}" dt="2025-07-21T09:20:11.118" v="1361" actId="113"/>
        <pc:sldMkLst>
          <pc:docMk/>
          <pc:sldMk cId="3508989841" sldId="835"/>
        </pc:sldMkLst>
      </pc:sldChg>
      <pc:sldChg chg="addSp delSp modSp add mod">
        <pc:chgData name="Sowndarya" userId="b5d3d34a-c3dd-4f29-8f7c-1fb43d951dc6" providerId="ADAL" clId="{38438B35-0C17-40A9-B11F-25AFE75925B2}" dt="2025-07-21T09:20:38.878" v="1364" actId="113"/>
        <pc:sldMkLst>
          <pc:docMk/>
          <pc:sldMk cId="3285064726" sldId="836"/>
        </pc:sldMkLst>
      </pc:sldChg>
      <pc:sldChg chg="addSp delSp modSp add mod">
        <pc:chgData name="Sowndarya" userId="b5d3d34a-c3dd-4f29-8f7c-1fb43d951dc6" providerId="ADAL" clId="{38438B35-0C17-40A9-B11F-25AFE75925B2}" dt="2025-07-21T09:23:33.725" v="1381" actId="113"/>
        <pc:sldMkLst>
          <pc:docMk/>
          <pc:sldMk cId="2815864158" sldId="837"/>
        </pc:sldMkLst>
      </pc:sldChg>
      <pc:sldChg chg="addSp delSp modSp add mod">
        <pc:chgData name="Sowndarya" userId="b5d3d34a-c3dd-4f29-8f7c-1fb43d951dc6" providerId="ADAL" clId="{38438B35-0C17-40A9-B11F-25AFE75925B2}" dt="2025-07-21T09:07:00.277" v="1320" actId="123"/>
        <pc:sldMkLst>
          <pc:docMk/>
          <pc:sldMk cId="122258312" sldId="838"/>
        </pc:sldMkLst>
      </pc:sldChg>
      <pc:sldChg chg="addSp delSp modSp add mod">
        <pc:chgData name="Sowndarya" userId="b5d3d34a-c3dd-4f29-8f7c-1fb43d951dc6" providerId="ADAL" clId="{38438B35-0C17-40A9-B11F-25AFE75925B2}" dt="2025-07-21T09:24:18.494" v="1390" actId="113"/>
        <pc:sldMkLst>
          <pc:docMk/>
          <pc:sldMk cId="947299185" sldId="839"/>
        </pc:sldMkLst>
      </pc:sldChg>
      <pc:sldChg chg="addSp delSp modSp add mod">
        <pc:chgData name="Sowndarya" userId="b5d3d34a-c3dd-4f29-8f7c-1fb43d951dc6" providerId="ADAL" clId="{38438B35-0C17-40A9-B11F-25AFE75925B2}" dt="2025-07-21T09:25:36.994" v="1398" actId="14100"/>
        <pc:sldMkLst>
          <pc:docMk/>
          <pc:sldMk cId="3849633891" sldId="840"/>
        </pc:sldMkLst>
      </pc:sldChg>
      <pc:sldChg chg="addSp delSp modSp add mod">
        <pc:chgData name="Sowndarya" userId="b5d3d34a-c3dd-4f29-8f7c-1fb43d951dc6" providerId="ADAL" clId="{38438B35-0C17-40A9-B11F-25AFE75925B2}" dt="2025-07-21T09:26:19.405" v="1404" actId="113"/>
        <pc:sldMkLst>
          <pc:docMk/>
          <pc:sldMk cId="1279018076" sldId="841"/>
        </pc:sldMkLst>
      </pc:sldChg>
      <pc:sldChg chg="addSp delSp modSp add mod">
        <pc:chgData name="Sowndarya" userId="b5d3d34a-c3dd-4f29-8f7c-1fb43d951dc6" providerId="ADAL" clId="{38438B35-0C17-40A9-B11F-25AFE75925B2}" dt="2025-07-21T09:34:14.451" v="1435" actId="113"/>
        <pc:sldMkLst>
          <pc:docMk/>
          <pc:sldMk cId="3384180291" sldId="842"/>
        </pc:sldMkLst>
      </pc:sldChg>
      <pc:sldChg chg="addSp delSp modSp add mod">
        <pc:chgData name="Sowndarya" userId="b5d3d34a-c3dd-4f29-8f7c-1fb43d951dc6" providerId="ADAL" clId="{38438B35-0C17-40A9-B11F-25AFE75925B2}" dt="2025-07-21T09:17:35.544" v="1349"/>
        <pc:sldMkLst>
          <pc:docMk/>
          <pc:sldMk cId="3662470733" sldId="843"/>
        </pc:sldMkLst>
        <pc:spChg chg="mod">
          <ac:chgData name="Sowndarya" userId="b5d3d34a-c3dd-4f29-8f7c-1fb43d951dc6" providerId="ADAL" clId="{38438B35-0C17-40A9-B11F-25AFE75925B2}" dt="2025-07-21T07:52:53.467" v="778" actId="255"/>
          <ac:spMkLst>
            <pc:docMk/>
            <pc:sldMk cId="3662470733" sldId="843"/>
            <ac:spMk id="3" creationId="{7724F799-F817-5AFB-DFD8-E38B34803A6F}"/>
          </ac:spMkLst>
        </pc:spChg>
      </pc:sldChg>
      <pc:sldChg chg="addSp delSp modSp add mod">
        <pc:chgData name="Sowndarya" userId="b5d3d34a-c3dd-4f29-8f7c-1fb43d951dc6" providerId="ADAL" clId="{38438B35-0C17-40A9-B11F-25AFE75925B2}" dt="2025-07-21T07:53:10.331" v="782" actId="14100"/>
        <pc:sldMkLst>
          <pc:docMk/>
          <pc:sldMk cId="3861253493" sldId="844"/>
        </pc:sldMkLst>
        <pc:spChg chg="mod">
          <ac:chgData name="Sowndarya" userId="b5d3d34a-c3dd-4f29-8f7c-1fb43d951dc6" providerId="ADAL" clId="{38438B35-0C17-40A9-B11F-25AFE75925B2}" dt="2025-07-21T07:53:10.331" v="782" actId="14100"/>
          <ac:spMkLst>
            <pc:docMk/>
            <pc:sldMk cId="3861253493" sldId="844"/>
            <ac:spMk id="3" creationId="{3072A98B-30A6-93BE-58AF-9DA05A93B5C4}"/>
          </ac:spMkLst>
        </pc:spChg>
      </pc:sldChg>
      <pc:sldChg chg="modSp add mod">
        <pc:chgData name="Sowndarya" userId="b5d3d34a-c3dd-4f29-8f7c-1fb43d951dc6" providerId="ADAL" clId="{38438B35-0C17-40A9-B11F-25AFE75925B2}" dt="2025-07-21T07:50:35.904" v="737" actId="14100"/>
        <pc:sldMkLst>
          <pc:docMk/>
          <pc:sldMk cId="3788092890" sldId="845"/>
        </pc:sldMkLst>
      </pc:sldChg>
      <pc:sldChg chg="add del">
        <pc:chgData name="Sowndarya" userId="b5d3d34a-c3dd-4f29-8f7c-1fb43d951dc6" providerId="ADAL" clId="{38438B35-0C17-40A9-B11F-25AFE75925B2}" dt="2025-07-21T06:39:02.453" v="316" actId="2890"/>
        <pc:sldMkLst>
          <pc:docMk/>
          <pc:sldMk cId="958356313" sldId="846"/>
        </pc:sldMkLst>
      </pc:sldChg>
      <pc:sldChg chg="addSp delSp modSp add mod ord">
        <pc:chgData name="Sowndarya" userId="b5d3d34a-c3dd-4f29-8f7c-1fb43d951dc6" providerId="ADAL" clId="{38438B35-0C17-40A9-B11F-25AFE75925B2}" dt="2025-07-21T07:54:39.954" v="811" actId="255"/>
        <pc:sldMkLst>
          <pc:docMk/>
          <pc:sldMk cId="3986742215" sldId="846"/>
        </pc:sldMkLst>
      </pc:sldChg>
      <pc:sldChg chg="addSp delSp modSp add mod ord">
        <pc:chgData name="Sowndarya" userId="b5d3d34a-c3dd-4f29-8f7c-1fb43d951dc6" providerId="ADAL" clId="{38438B35-0C17-40A9-B11F-25AFE75925B2}" dt="2025-07-21T09:21:32.300" v="1372" actId="113"/>
        <pc:sldMkLst>
          <pc:docMk/>
          <pc:sldMk cId="808163391" sldId="847"/>
        </pc:sldMkLst>
      </pc:sldChg>
      <pc:sldChg chg="modSp add mod">
        <pc:chgData name="Sowndarya" userId="b5d3d34a-c3dd-4f29-8f7c-1fb43d951dc6" providerId="ADAL" clId="{38438B35-0C17-40A9-B11F-25AFE75925B2}" dt="2025-07-21T07:47:33.636" v="686" actId="14100"/>
        <pc:sldMkLst>
          <pc:docMk/>
          <pc:sldMk cId="2339810224" sldId="848"/>
        </pc:sldMkLst>
        <pc:spChg chg="mod">
          <ac:chgData name="Sowndarya" userId="b5d3d34a-c3dd-4f29-8f7c-1fb43d951dc6" providerId="ADAL" clId="{38438B35-0C17-40A9-B11F-25AFE75925B2}" dt="2025-07-21T07:47:33.636" v="686" actId="14100"/>
          <ac:spMkLst>
            <pc:docMk/>
            <pc:sldMk cId="2339810224" sldId="848"/>
            <ac:spMk id="3" creationId="{0C968FC5-B1EB-2CB2-CF2F-40DA4E9BD02A}"/>
          </ac:spMkLst>
        </pc:spChg>
      </pc:sldChg>
      <pc:sldChg chg="addSp delSp modSp add mod">
        <pc:chgData name="Sowndarya" userId="b5d3d34a-c3dd-4f29-8f7c-1fb43d951dc6" providerId="ADAL" clId="{38438B35-0C17-40A9-B11F-25AFE75925B2}" dt="2025-07-21T08:08:10.128" v="976" actId="478"/>
        <pc:sldMkLst>
          <pc:docMk/>
          <pc:sldMk cId="4159329983" sldId="849"/>
        </pc:sldMkLst>
      </pc:sldChg>
      <pc:sldChg chg="addSp delSp modSp add mod">
        <pc:chgData name="Sowndarya" userId="b5d3d34a-c3dd-4f29-8f7c-1fb43d951dc6" providerId="ADAL" clId="{38438B35-0C17-40A9-B11F-25AFE75925B2}" dt="2025-07-21T07:59:13.673" v="890" actId="14100"/>
        <pc:sldMkLst>
          <pc:docMk/>
          <pc:sldMk cId="3722146380" sldId="850"/>
        </pc:sldMkLst>
      </pc:sldChg>
      <pc:sldChg chg="addSp delSp modSp add mod">
        <pc:chgData name="Sowndarya" userId="b5d3d34a-c3dd-4f29-8f7c-1fb43d951dc6" providerId="ADAL" clId="{38438B35-0C17-40A9-B11F-25AFE75925B2}" dt="2025-07-21T07:59:00.940" v="885" actId="14100"/>
        <pc:sldMkLst>
          <pc:docMk/>
          <pc:sldMk cId="294735371" sldId="851"/>
        </pc:sldMkLst>
        <pc:spChg chg="mod">
          <ac:chgData name="Sowndarya" userId="b5d3d34a-c3dd-4f29-8f7c-1fb43d951dc6" providerId="ADAL" clId="{38438B35-0C17-40A9-B11F-25AFE75925B2}" dt="2025-07-21T07:59:00.940" v="885" actId="14100"/>
          <ac:spMkLst>
            <pc:docMk/>
            <pc:sldMk cId="294735371" sldId="851"/>
            <ac:spMk id="3" creationId="{9A4AF014-D6B6-3EF8-169A-D4AFFFD0C42E}"/>
          </ac:spMkLst>
        </pc:spChg>
      </pc:sldChg>
      <pc:sldChg chg="addSp delSp modSp add mod">
        <pc:chgData name="Sowndarya" userId="b5d3d34a-c3dd-4f29-8f7c-1fb43d951dc6" providerId="ADAL" clId="{38438B35-0C17-40A9-B11F-25AFE75925B2}" dt="2025-07-21T07:58:49.416" v="881" actId="255"/>
        <pc:sldMkLst>
          <pc:docMk/>
          <pc:sldMk cId="2382667976" sldId="852"/>
        </pc:sldMkLst>
        <pc:spChg chg="mod">
          <ac:chgData name="Sowndarya" userId="b5d3d34a-c3dd-4f29-8f7c-1fb43d951dc6" providerId="ADAL" clId="{38438B35-0C17-40A9-B11F-25AFE75925B2}" dt="2025-07-21T07:58:49.416" v="881" actId="255"/>
          <ac:spMkLst>
            <pc:docMk/>
            <pc:sldMk cId="2382667976" sldId="852"/>
            <ac:spMk id="3" creationId="{3B986F69-A467-9A24-6668-431585EE2001}"/>
          </ac:spMkLst>
        </pc:spChg>
      </pc:sldChg>
      <pc:sldChg chg="addSp delSp modSp add mod">
        <pc:chgData name="Sowndarya" userId="b5d3d34a-c3dd-4f29-8f7c-1fb43d951dc6" providerId="ADAL" clId="{38438B35-0C17-40A9-B11F-25AFE75925B2}" dt="2025-07-21T07:58:39.621" v="878" actId="255"/>
        <pc:sldMkLst>
          <pc:docMk/>
          <pc:sldMk cId="700125470" sldId="853"/>
        </pc:sldMkLst>
      </pc:sldChg>
      <pc:sldChg chg="addSp delSp modSp add mod">
        <pc:chgData name="Sowndarya" userId="b5d3d34a-c3dd-4f29-8f7c-1fb43d951dc6" providerId="ADAL" clId="{38438B35-0C17-40A9-B11F-25AFE75925B2}" dt="2025-07-21T07:58:26.527" v="873" actId="14100"/>
        <pc:sldMkLst>
          <pc:docMk/>
          <pc:sldMk cId="740671461" sldId="854"/>
        </pc:sldMkLst>
      </pc:sldChg>
      <pc:sldChg chg="add del">
        <pc:chgData name="Sowndarya" userId="b5d3d34a-c3dd-4f29-8f7c-1fb43d951dc6" providerId="ADAL" clId="{38438B35-0C17-40A9-B11F-25AFE75925B2}" dt="2025-07-21T07:19:35.501" v="399" actId="2890"/>
        <pc:sldMkLst>
          <pc:docMk/>
          <pc:sldMk cId="2734921449" sldId="854"/>
        </pc:sldMkLst>
      </pc:sldChg>
      <pc:sldChg chg="addSp delSp modSp add mod">
        <pc:chgData name="Sowndarya" userId="b5d3d34a-c3dd-4f29-8f7c-1fb43d951dc6" providerId="ADAL" clId="{38438B35-0C17-40A9-B11F-25AFE75925B2}" dt="2025-07-21T07:58:13.352" v="869" actId="27636"/>
        <pc:sldMkLst>
          <pc:docMk/>
          <pc:sldMk cId="2687540063" sldId="855"/>
        </pc:sldMkLst>
      </pc:sldChg>
      <pc:sldChg chg="addSp delSp modSp add mod">
        <pc:chgData name="Sowndarya" userId="b5d3d34a-c3dd-4f29-8f7c-1fb43d951dc6" providerId="ADAL" clId="{38438B35-0C17-40A9-B11F-25AFE75925B2}" dt="2025-07-21T07:57:56.046" v="862" actId="14100"/>
        <pc:sldMkLst>
          <pc:docMk/>
          <pc:sldMk cId="1642161380" sldId="856"/>
        </pc:sldMkLst>
      </pc:sldChg>
      <pc:sldChg chg="addSp delSp modSp add mod">
        <pc:chgData name="Sowndarya" userId="b5d3d34a-c3dd-4f29-8f7c-1fb43d951dc6" providerId="ADAL" clId="{38438B35-0C17-40A9-B11F-25AFE75925B2}" dt="2025-07-21T07:57:42.392" v="858" actId="255"/>
        <pc:sldMkLst>
          <pc:docMk/>
          <pc:sldMk cId="949113462" sldId="857"/>
        </pc:sldMkLst>
      </pc:sldChg>
      <pc:sldChg chg="addSp delSp modSp add mod">
        <pc:chgData name="Sowndarya" userId="b5d3d34a-c3dd-4f29-8f7c-1fb43d951dc6" providerId="ADAL" clId="{38438B35-0C17-40A9-B11F-25AFE75925B2}" dt="2025-07-21T08:04:51.842" v="975" actId="20577"/>
        <pc:sldMkLst>
          <pc:docMk/>
          <pc:sldMk cId="2054201480" sldId="858"/>
        </pc:sldMkLst>
      </pc:sldChg>
      <pc:sldChg chg="addSp delSp modSp add mod">
        <pc:chgData name="Sowndarya" userId="b5d3d34a-c3dd-4f29-8f7c-1fb43d951dc6" providerId="ADAL" clId="{38438B35-0C17-40A9-B11F-25AFE75925B2}" dt="2025-07-21T07:57:18.108" v="852" actId="255"/>
        <pc:sldMkLst>
          <pc:docMk/>
          <pc:sldMk cId="1075089152" sldId="859"/>
        </pc:sldMkLst>
      </pc:sldChg>
      <pc:sldChg chg="addSp delSp modSp add mod">
        <pc:chgData name="Sowndarya" userId="b5d3d34a-c3dd-4f29-8f7c-1fb43d951dc6" providerId="ADAL" clId="{38438B35-0C17-40A9-B11F-25AFE75925B2}" dt="2025-07-21T07:57:06.382" v="849" actId="255"/>
        <pc:sldMkLst>
          <pc:docMk/>
          <pc:sldMk cId="2058769297" sldId="860"/>
        </pc:sldMkLst>
      </pc:sldChg>
      <pc:sldChg chg="addSp delSp modSp add mod">
        <pc:chgData name="Sowndarya" userId="b5d3d34a-c3dd-4f29-8f7c-1fb43d951dc6" providerId="ADAL" clId="{38438B35-0C17-40A9-B11F-25AFE75925B2}" dt="2025-07-21T07:56:57.171" v="846" actId="255"/>
        <pc:sldMkLst>
          <pc:docMk/>
          <pc:sldMk cId="3048673738" sldId="861"/>
        </pc:sldMkLst>
      </pc:sldChg>
      <pc:sldChg chg="addSp delSp modSp add mod">
        <pc:chgData name="Sowndarya" userId="b5d3d34a-c3dd-4f29-8f7c-1fb43d951dc6" providerId="ADAL" clId="{38438B35-0C17-40A9-B11F-25AFE75925B2}" dt="2025-07-21T07:56:45.520" v="843" actId="255"/>
        <pc:sldMkLst>
          <pc:docMk/>
          <pc:sldMk cId="28114776" sldId="862"/>
        </pc:sldMkLst>
      </pc:sldChg>
      <pc:sldChg chg="addSp delSp modSp add mod">
        <pc:chgData name="Sowndarya" userId="b5d3d34a-c3dd-4f29-8f7c-1fb43d951dc6" providerId="ADAL" clId="{38438B35-0C17-40A9-B11F-25AFE75925B2}" dt="2025-07-21T07:56:30.315" v="839" actId="255"/>
        <pc:sldMkLst>
          <pc:docMk/>
          <pc:sldMk cId="839583044" sldId="863"/>
        </pc:sldMkLst>
      </pc:sldChg>
      <pc:sldChg chg="addSp delSp modSp add mod">
        <pc:chgData name="Sowndarya" userId="b5d3d34a-c3dd-4f29-8f7c-1fb43d951dc6" providerId="ADAL" clId="{38438B35-0C17-40A9-B11F-25AFE75925B2}" dt="2025-07-21T07:56:17.717" v="836" actId="207"/>
        <pc:sldMkLst>
          <pc:docMk/>
          <pc:sldMk cId="462878275" sldId="864"/>
        </pc:sldMkLst>
        <pc:spChg chg="mod">
          <ac:chgData name="Sowndarya" userId="b5d3d34a-c3dd-4f29-8f7c-1fb43d951dc6" providerId="ADAL" clId="{38438B35-0C17-40A9-B11F-25AFE75925B2}" dt="2025-07-21T07:56:17.717" v="836" actId="207"/>
          <ac:spMkLst>
            <pc:docMk/>
            <pc:sldMk cId="462878275" sldId="864"/>
            <ac:spMk id="3" creationId="{50B14C7D-4AEE-1E94-123E-68358D0AD15F}"/>
          </ac:spMkLst>
        </pc:spChg>
      </pc:sldChg>
    </pc:docChg>
  </pc:docChgLst>
  <pc:docChgLst>
    <pc:chgData name="Bhuvanesh" userId="4650cd39-8dbb-4c0f-8fda-594efc81948c" providerId="ADAL" clId="{F7485101-D630-415E-802C-5846BC527CC1}"/>
    <pc:docChg chg="undo redo custSel addSld delSld modSld sldOrd">
      <pc:chgData name="Bhuvanesh" userId="4650cd39-8dbb-4c0f-8fda-594efc81948c" providerId="ADAL" clId="{F7485101-D630-415E-802C-5846BC527CC1}" dt="2025-07-24T12:13:23.372" v="2644" actId="1076"/>
      <pc:docMkLst>
        <pc:docMk/>
      </pc:docMkLst>
      <pc:sldChg chg="modSp mod">
        <pc:chgData name="Bhuvanesh" userId="4650cd39-8dbb-4c0f-8fda-594efc81948c" providerId="ADAL" clId="{F7485101-D630-415E-802C-5846BC527CC1}" dt="2025-07-24T12:05:36.311" v="2616" actId="20577"/>
        <pc:sldMkLst>
          <pc:docMk/>
          <pc:sldMk cId="4129944639" sldId="498"/>
        </pc:sldMkLst>
        <pc:spChg chg="mod">
          <ac:chgData name="Bhuvanesh" userId="4650cd39-8dbb-4c0f-8fda-594efc81948c" providerId="ADAL" clId="{F7485101-D630-415E-802C-5846BC527CC1}" dt="2025-07-24T05:45:57.237" v="10" actId="20577"/>
          <ac:spMkLst>
            <pc:docMk/>
            <pc:sldMk cId="4129944639" sldId="498"/>
            <ac:spMk id="3" creationId="{4F7E8F7E-6D89-74CB-11C3-C84321CCA4F1}"/>
          </ac:spMkLst>
        </pc:spChg>
        <pc:spChg chg="mod">
          <ac:chgData name="Bhuvanesh" userId="4650cd39-8dbb-4c0f-8fda-594efc81948c" providerId="ADAL" clId="{F7485101-D630-415E-802C-5846BC527CC1}" dt="2025-07-24T12:05:36.311" v="2616" actId="20577"/>
          <ac:spMkLst>
            <pc:docMk/>
            <pc:sldMk cId="4129944639" sldId="498"/>
            <ac:spMk id="7" creationId="{E9BF3232-B9BC-4886-8893-52E1AAE82E7B}"/>
          </ac:spMkLst>
        </pc:spChg>
        <pc:spChg chg="mod">
          <ac:chgData name="Bhuvanesh" userId="4650cd39-8dbb-4c0f-8fda-594efc81948c" providerId="ADAL" clId="{F7485101-D630-415E-802C-5846BC527CC1}" dt="2025-07-24T06:00:06.438" v="144" actId="115"/>
          <ac:spMkLst>
            <pc:docMk/>
            <pc:sldMk cId="4129944639" sldId="498"/>
            <ac:spMk id="9" creationId="{B2327766-4E3E-40CF-8FF1-E0AE92D6BE04}"/>
          </ac:spMkLst>
        </pc:spChg>
      </pc:sldChg>
      <pc:sldChg chg="add">
        <pc:chgData name="Bhuvanesh" userId="4650cd39-8dbb-4c0f-8fda-594efc81948c" providerId="ADAL" clId="{F7485101-D630-415E-802C-5846BC527CC1}" dt="2025-07-24T08:01:18.236" v="1540"/>
        <pc:sldMkLst>
          <pc:docMk/>
          <pc:sldMk cId="1963089885" sldId="657"/>
        </pc:sldMkLst>
      </pc:sldChg>
      <pc:sldChg chg="modSp mod">
        <pc:chgData name="Bhuvanesh" userId="4650cd39-8dbb-4c0f-8fda-594efc81948c" providerId="ADAL" clId="{F7485101-D630-415E-802C-5846BC527CC1}" dt="2025-07-24T06:33:11.861" v="288" actId="20577"/>
        <pc:sldMkLst>
          <pc:docMk/>
          <pc:sldMk cId="633098496" sldId="689"/>
        </pc:sldMkLst>
        <pc:spChg chg="mod">
          <ac:chgData name="Bhuvanesh" userId="4650cd39-8dbb-4c0f-8fda-594efc81948c" providerId="ADAL" clId="{F7485101-D630-415E-802C-5846BC527CC1}" dt="2025-07-24T06:33:11.861" v="288" actId="20577"/>
          <ac:spMkLst>
            <pc:docMk/>
            <pc:sldMk cId="633098496" sldId="689"/>
            <ac:spMk id="3" creationId="{B142CDEE-B919-E235-FAB7-B7A0EDAF6A3C}"/>
          </ac:spMkLst>
        </pc:spChg>
      </pc:sldChg>
      <pc:sldChg chg="modSp mod">
        <pc:chgData name="Bhuvanesh" userId="4650cd39-8dbb-4c0f-8fda-594efc81948c" providerId="ADAL" clId="{F7485101-D630-415E-802C-5846BC527CC1}" dt="2025-07-24T05:51:45.491" v="53" actId="20577"/>
        <pc:sldMkLst>
          <pc:docMk/>
          <pc:sldMk cId="4067340277" sldId="690"/>
        </pc:sldMkLst>
        <pc:spChg chg="mod">
          <ac:chgData name="Bhuvanesh" userId="4650cd39-8dbb-4c0f-8fda-594efc81948c" providerId="ADAL" clId="{F7485101-D630-415E-802C-5846BC527CC1}" dt="2025-07-24T05:51:45.491" v="53" actId="20577"/>
          <ac:spMkLst>
            <pc:docMk/>
            <pc:sldMk cId="4067340277" sldId="690"/>
            <ac:spMk id="18" creationId="{A66641C1-CF4A-74AD-6D9B-655039344F55}"/>
          </ac:spMkLst>
        </pc:spChg>
      </pc:sldChg>
      <pc:sldChg chg="addSp delSp modSp add del mod">
        <pc:chgData name="Bhuvanesh" userId="4650cd39-8dbb-4c0f-8fda-594efc81948c" providerId="ADAL" clId="{F7485101-D630-415E-802C-5846BC527CC1}" dt="2025-07-24T06:00:08.565" v="146" actId="20577"/>
        <pc:sldMkLst>
          <pc:docMk/>
          <pc:sldMk cId="3428591970" sldId="709"/>
        </pc:sldMkLst>
        <pc:spChg chg="mod">
          <ac:chgData name="Bhuvanesh" userId="4650cd39-8dbb-4c0f-8fda-594efc81948c" providerId="ADAL" clId="{F7485101-D630-415E-802C-5846BC527CC1}" dt="2025-07-24T05:56:51.257" v="91" actId="14100"/>
          <ac:spMkLst>
            <pc:docMk/>
            <pc:sldMk cId="3428591970" sldId="709"/>
            <ac:spMk id="8" creationId="{73D4D1E4-C35C-48F3-3F2C-5790B8D9AFAF}"/>
          </ac:spMkLst>
        </pc:spChg>
        <pc:graphicFrameChg chg="mod modGraphic">
          <ac:chgData name="Bhuvanesh" userId="4650cd39-8dbb-4c0f-8fda-594efc81948c" providerId="ADAL" clId="{F7485101-D630-415E-802C-5846BC527CC1}" dt="2025-07-24T05:57:31.216" v="95" actId="20577"/>
          <ac:graphicFrameMkLst>
            <pc:docMk/>
            <pc:sldMk cId="3428591970" sldId="709"/>
            <ac:graphicFrameMk id="5" creationId="{7F796768-80A4-0C6C-4EB3-D182897AE066}"/>
          </ac:graphicFrameMkLst>
        </pc:graphicFrameChg>
        <pc:graphicFrameChg chg="mod modGraphic">
          <ac:chgData name="Bhuvanesh" userId="4650cd39-8dbb-4c0f-8fda-594efc81948c" providerId="ADAL" clId="{F7485101-D630-415E-802C-5846BC527CC1}" dt="2025-07-24T06:00:08.565" v="146" actId="20577"/>
          <ac:graphicFrameMkLst>
            <pc:docMk/>
            <pc:sldMk cId="3428591970" sldId="709"/>
            <ac:graphicFrameMk id="12" creationId="{A1A57F15-C3E2-2BEC-F064-BA8E332894DC}"/>
          </ac:graphicFrameMkLst>
        </pc:graphicFrameChg>
      </pc:sldChg>
      <pc:sldChg chg="delSp modSp mod">
        <pc:chgData name="Bhuvanesh" userId="4650cd39-8dbb-4c0f-8fda-594efc81948c" providerId="ADAL" clId="{F7485101-D630-415E-802C-5846BC527CC1}" dt="2025-07-24T10:59:26.690" v="2404" actId="1076"/>
        <pc:sldMkLst>
          <pc:docMk/>
          <pc:sldMk cId="2995196123" sldId="733"/>
        </pc:sldMkLst>
        <pc:spChg chg="mod">
          <ac:chgData name="Bhuvanesh" userId="4650cd39-8dbb-4c0f-8fda-594efc81948c" providerId="ADAL" clId="{F7485101-D630-415E-802C-5846BC527CC1}" dt="2025-07-24T10:59:26.690" v="2404" actId="1076"/>
          <ac:spMkLst>
            <pc:docMk/>
            <pc:sldMk cId="2995196123" sldId="733"/>
            <ac:spMk id="2" creationId="{260CA4F8-3C2A-FA19-9802-03D2F1E70D2E}"/>
          </ac:spMkLst>
        </pc:spChg>
        <pc:spChg chg="mod">
          <ac:chgData name="Bhuvanesh" userId="4650cd39-8dbb-4c0f-8fda-594efc81948c" providerId="ADAL" clId="{F7485101-D630-415E-802C-5846BC527CC1}" dt="2025-07-24T05:51:59.842" v="56" actId="20577"/>
          <ac:spMkLst>
            <pc:docMk/>
            <pc:sldMk cId="2995196123" sldId="733"/>
            <ac:spMk id="3" creationId="{316ABE7A-2D02-03DE-C950-58A378604A01}"/>
          </ac:spMkLst>
        </pc:spChg>
      </pc:sldChg>
      <pc:sldChg chg="addSp delSp modSp mod">
        <pc:chgData name="Bhuvanesh" userId="4650cd39-8dbb-4c0f-8fda-594efc81948c" providerId="ADAL" clId="{F7485101-D630-415E-802C-5846BC527CC1}" dt="2025-07-24T06:26:02.825" v="234" actId="20577"/>
        <pc:sldMkLst>
          <pc:docMk/>
          <pc:sldMk cId="867531378" sldId="737"/>
        </pc:sldMkLst>
        <pc:graphicFrameChg chg="mod modGraphic">
          <ac:chgData name="Bhuvanesh" userId="4650cd39-8dbb-4c0f-8fda-594efc81948c" providerId="ADAL" clId="{F7485101-D630-415E-802C-5846BC527CC1}" dt="2025-07-24T06:26:02.825" v="234" actId="20577"/>
          <ac:graphicFrameMkLst>
            <pc:docMk/>
            <pc:sldMk cId="867531378" sldId="737"/>
            <ac:graphicFrameMk id="8" creationId="{8A337983-A29B-91DE-47DF-D2115C7F5EEA}"/>
          </ac:graphicFrameMkLst>
        </pc:graphicFrameChg>
      </pc:sldChg>
      <pc:sldChg chg="del">
        <pc:chgData name="Bhuvanesh" userId="4650cd39-8dbb-4c0f-8fda-594efc81948c" providerId="ADAL" clId="{F7485101-D630-415E-802C-5846BC527CC1}" dt="2025-07-24T07:27:29.565" v="1071" actId="47"/>
        <pc:sldMkLst>
          <pc:docMk/>
          <pc:sldMk cId="3257130989" sldId="738"/>
        </pc:sldMkLst>
      </pc:sldChg>
      <pc:sldChg chg="delSp modSp mod">
        <pc:chgData name="Bhuvanesh" userId="4650cd39-8dbb-4c0f-8fda-594efc81948c" providerId="ADAL" clId="{F7485101-D630-415E-802C-5846BC527CC1}" dt="2025-07-24T09:59:01.132" v="1983" actId="14100"/>
        <pc:sldMkLst>
          <pc:docMk/>
          <pc:sldMk cId="447283173" sldId="755"/>
        </pc:sldMkLst>
      </pc:sldChg>
      <pc:sldChg chg="addSp delSp modSp mod">
        <pc:chgData name="Bhuvanesh" userId="4650cd39-8dbb-4c0f-8fda-594efc81948c" providerId="ADAL" clId="{F7485101-D630-415E-802C-5846BC527CC1}" dt="2025-07-24T12:13:23.372" v="2644" actId="1076"/>
        <pc:sldMkLst>
          <pc:docMk/>
          <pc:sldMk cId="1640421824" sldId="756"/>
        </pc:sldMkLst>
        <pc:spChg chg="mod">
          <ac:chgData name="Bhuvanesh" userId="4650cd39-8dbb-4c0f-8fda-594efc81948c" providerId="ADAL" clId="{F7485101-D630-415E-802C-5846BC527CC1}" dt="2025-07-24T12:13:23.372" v="2644" actId="1076"/>
          <ac:spMkLst>
            <pc:docMk/>
            <pc:sldMk cId="1640421824" sldId="756"/>
            <ac:spMk id="2" creationId="{6168FDA1-C511-FEF2-67ED-9CF865BD767C}"/>
          </ac:spMkLst>
        </pc:spChg>
        <pc:spChg chg="mod">
          <ac:chgData name="Bhuvanesh" userId="4650cd39-8dbb-4c0f-8fda-594efc81948c" providerId="ADAL" clId="{F7485101-D630-415E-802C-5846BC527CC1}" dt="2025-07-24T06:01:25.414" v="148" actId="1076"/>
          <ac:spMkLst>
            <pc:docMk/>
            <pc:sldMk cId="1640421824" sldId="756"/>
            <ac:spMk id="4" creationId="{24C00F61-8DDE-358C-1346-45716868952F}"/>
          </ac:spMkLst>
        </pc:spChg>
      </pc:sldChg>
      <pc:sldChg chg="del">
        <pc:chgData name="Bhuvanesh" userId="4650cd39-8dbb-4c0f-8fda-594efc81948c" providerId="ADAL" clId="{F7485101-D630-415E-802C-5846BC527CC1}" dt="2025-07-24T07:27:29.987" v="1072" actId="47"/>
        <pc:sldMkLst>
          <pc:docMk/>
          <pc:sldMk cId="2517265679" sldId="778"/>
        </pc:sldMkLst>
      </pc:sldChg>
      <pc:sldChg chg="modSp del mod">
        <pc:chgData name="Bhuvanesh" userId="4650cd39-8dbb-4c0f-8fda-594efc81948c" providerId="ADAL" clId="{F7485101-D630-415E-802C-5846BC527CC1}" dt="2025-07-24T07:27:19.721" v="1067" actId="47"/>
        <pc:sldMkLst>
          <pc:docMk/>
          <pc:sldMk cId="2284133642" sldId="794"/>
        </pc:sldMkLst>
      </pc:sldChg>
      <pc:sldChg chg="addSp delSp modSp mod ord">
        <pc:chgData name="Bhuvanesh" userId="4650cd39-8dbb-4c0f-8fda-594efc81948c" providerId="ADAL" clId="{F7485101-D630-415E-802C-5846BC527CC1}" dt="2025-07-24T12:08:13.307" v="2633" actId="14100"/>
        <pc:sldMkLst>
          <pc:docMk/>
          <pc:sldMk cId="1621722521" sldId="795"/>
        </pc:sldMkLst>
        <pc:spChg chg="mod">
          <ac:chgData name="Bhuvanesh" userId="4650cd39-8dbb-4c0f-8fda-594efc81948c" providerId="ADAL" clId="{F7485101-D630-415E-802C-5846BC527CC1}" dt="2025-07-24T06:39:52.163" v="325" actId="207"/>
          <ac:spMkLst>
            <pc:docMk/>
            <pc:sldMk cId="1621722521" sldId="795"/>
            <ac:spMk id="3" creationId="{EF7EE132-17BC-5A72-27DA-926C87BCF425}"/>
          </ac:spMkLst>
        </pc:spChg>
      </pc:sldChg>
      <pc:sldChg chg="addSp delSp modSp mod ord">
        <pc:chgData name="Bhuvanesh" userId="4650cd39-8dbb-4c0f-8fda-594efc81948c" providerId="ADAL" clId="{F7485101-D630-415E-802C-5846BC527CC1}" dt="2025-07-24T12:06:54.932" v="2618" actId="20577"/>
        <pc:sldMkLst>
          <pc:docMk/>
          <pc:sldMk cId="1199992420" sldId="796"/>
        </pc:sldMkLst>
        <pc:spChg chg="mod">
          <ac:chgData name="Bhuvanesh" userId="4650cd39-8dbb-4c0f-8fda-594efc81948c" providerId="ADAL" clId="{F7485101-D630-415E-802C-5846BC527CC1}" dt="2025-07-24T06:39:00.684" v="315" actId="207"/>
          <ac:spMkLst>
            <pc:docMk/>
            <pc:sldMk cId="1199992420" sldId="796"/>
            <ac:spMk id="3" creationId="{3A4FC0CE-D3F5-AFCE-7F23-8626BE4D1D1D}"/>
          </ac:spMkLst>
        </pc:spChg>
        <pc:spChg chg="add mod">
          <ac:chgData name="Bhuvanesh" userId="4650cd39-8dbb-4c0f-8fda-594efc81948c" providerId="ADAL" clId="{F7485101-D630-415E-802C-5846BC527CC1}" dt="2025-07-24T12:06:54.932" v="2618" actId="20577"/>
          <ac:spMkLst>
            <pc:docMk/>
            <pc:sldMk cId="1199992420" sldId="796"/>
            <ac:spMk id="12" creationId="{BC157558-8002-CCCF-06CA-B36AD3729A9B}"/>
          </ac:spMkLst>
        </pc:spChg>
      </pc:sldChg>
      <pc:sldChg chg="addSp delSp modSp mod ord">
        <pc:chgData name="Bhuvanesh" userId="4650cd39-8dbb-4c0f-8fda-594efc81948c" providerId="ADAL" clId="{F7485101-D630-415E-802C-5846BC527CC1}" dt="2025-07-24T09:10:40.225" v="1622" actId="14100"/>
        <pc:sldMkLst>
          <pc:docMk/>
          <pc:sldMk cId="2346067150" sldId="797"/>
        </pc:sldMkLst>
      </pc:sldChg>
      <pc:sldChg chg="addSp delSp modSp mod ord">
        <pc:chgData name="Bhuvanesh" userId="4650cd39-8dbb-4c0f-8fda-594efc81948c" providerId="ADAL" clId="{F7485101-D630-415E-802C-5846BC527CC1}" dt="2025-07-24T11:38:14.683" v="2482" actId="1076"/>
        <pc:sldMkLst>
          <pc:docMk/>
          <pc:sldMk cId="208028170" sldId="798"/>
        </pc:sldMkLst>
      </pc:sldChg>
      <pc:sldChg chg="addSp delSp modSp mod ord">
        <pc:chgData name="Bhuvanesh" userId="4650cd39-8dbb-4c0f-8fda-594efc81948c" providerId="ADAL" clId="{F7485101-D630-415E-802C-5846BC527CC1}" dt="2025-07-24T07:55:25.191" v="1467" actId="14100"/>
        <pc:sldMkLst>
          <pc:docMk/>
          <pc:sldMk cId="2314292747" sldId="799"/>
        </pc:sldMkLst>
      </pc:sldChg>
      <pc:sldChg chg="addSp delSp modSp mod">
        <pc:chgData name="Bhuvanesh" userId="4650cd39-8dbb-4c0f-8fda-594efc81948c" providerId="ADAL" clId="{F7485101-D630-415E-802C-5846BC527CC1}" dt="2025-07-24T07:58:27.207" v="1505" actId="1076"/>
        <pc:sldMkLst>
          <pc:docMk/>
          <pc:sldMk cId="1483648004" sldId="800"/>
        </pc:sldMkLst>
      </pc:sldChg>
      <pc:sldChg chg="del">
        <pc:chgData name="Bhuvanesh" userId="4650cd39-8dbb-4c0f-8fda-594efc81948c" providerId="ADAL" clId="{F7485101-D630-415E-802C-5846BC527CC1}" dt="2025-07-24T07:28:15.084" v="1096" actId="47"/>
        <pc:sldMkLst>
          <pc:docMk/>
          <pc:sldMk cId="3993382742" sldId="801"/>
        </pc:sldMkLst>
      </pc:sldChg>
      <pc:sldChg chg="addSp delSp modSp mod ord">
        <pc:chgData name="Bhuvanesh" userId="4650cd39-8dbb-4c0f-8fda-594efc81948c" providerId="ADAL" clId="{F7485101-D630-415E-802C-5846BC527CC1}" dt="2025-07-24T07:57:18.732" v="1489" actId="14100"/>
        <pc:sldMkLst>
          <pc:docMk/>
          <pc:sldMk cId="649122774" sldId="802"/>
        </pc:sldMkLst>
      </pc:sldChg>
      <pc:sldChg chg="addSp delSp modSp add mod">
        <pc:chgData name="Bhuvanesh" userId="4650cd39-8dbb-4c0f-8fda-594efc81948c" providerId="ADAL" clId="{F7485101-D630-415E-802C-5846BC527CC1}" dt="2025-07-24T07:53:17.120" v="1438" actId="14100"/>
        <pc:sldMkLst>
          <pc:docMk/>
          <pc:sldMk cId="3011417401" sldId="803"/>
        </pc:sldMkLst>
      </pc:sldChg>
      <pc:sldChg chg="del">
        <pc:chgData name="Bhuvanesh" userId="4650cd39-8dbb-4c0f-8fda-594efc81948c" providerId="ADAL" clId="{F7485101-D630-415E-802C-5846BC527CC1}" dt="2025-07-24T07:04:17.753" v="667" actId="2696"/>
        <pc:sldMkLst>
          <pc:docMk/>
          <pc:sldMk cId="4013031659" sldId="803"/>
        </pc:sldMkLst>
      </pc:sldChg>
      <pc:sldChg chg="del">
        <pc:chgData name="Bhuvanesh" userId="4650cd39-8dbb-4c0f-8fda-594efc81948c" providerId="ADAL" clId="{F7485101-D630-415E-802C-5846BC527CC1}" dt="2025-07-24T07:28:30.136" v="1100" actId="47"/>
        <pc:sldMkLst>
          <pc:docMk/>
          <pc:sldMk cId="1156181719" sldId="804"/>
        </pc:sldMkLst>
      </pc:sldChg>
      <pc:sldChg chg="del">
        <pc:chgData name="Bhuvanesh" userId="4650cd39-8dbb-4c0f-8fda-594efc81948c" providerId="ADAL" clId="{F7485101-D630-415E-802C-5846BC527CC1}" dt="2025-07-24T07:28:33.170" v="1105" actId="47"/>
        <pc:sldMkLst>
          <pc:docMk/>
          <pc:sldMk cId="1581303666" sldId="805"/>
        </pc:sldMkLst>
      </pc:sldChg>
      <pc:sldChg chg="del">
        <pc:chgData name="Bhuvanesh" userId="4650cd39-8dbb-4c0f-8fda-594efc81948c" providerId="ADAL" clId="{F7485101-D630-415E-802C-5846BC527CC1}" dt="2025-07-24T07:28:37.073" v="1110" actId="47"/>
        <pc:sldMkLst>
          <pc:docMk/>
          <pc:sldMk cId="508650419" sldId="806"/>
        </pc:sldMkLst>
      </pc:sldChg>
      <pc:sldChg chg="del">
        <pc:chgData name="Bhuvanesh" userId="4650cd39-8dbb-4c0f-8fda-594efc81948c" providerId="ADAL" clId="{F7485101-D630-415E-802C-5846BC527CC1}" dt="2025-07-24T07:28:40.153" v="1115" actId="47"/>
        <pc:sldMkLst>
          <pc:docMk/>
          <pc:sldMk cId="2717469093" sldId="807"/>
        </pc:sldMkLst>
      </pc:sldChg>
      <pc:sldChg chg="addSp delSp modSp mod">
        <pc:chgData name="Bhuvanesh" userId="4650cd39-8dbb-4c0f-8fda-594efc81948c" providerId="ADAL" clId="{F7485101-D630-415E-802C-5846BC527CC1}" dt="2025-07-24T08:01:06.403" v="1539" actId="1076"/>
        <pc:sldMkLst>
          <pc:docMk/>
          <pc:sldMk cId="2232371839" sldId="808"/>
        </pc:sldMkLst>
        <pc:spChg chg="mod">
          <ac:chgData name="Bhuvanesh" userId="4650cd39-8dbb-4c0f-8fda-594efc81948c" providerId="ADAL" clId="{F7485101-D630-415E-802C-5846BC527CC1}" dt="2025-07-24T07:37:23.746" v="1301" actId="20577"/>
          <ac:spMkLst>
            <pc:docMk/>
            <pc:sldMk cId="2232371839" sldId="808"/>
            <ac:spMk id="3" creationId="{41BFFE33-D272-181A-FE49-14C3DF7401D3}"/>
          </ac:spMkLst>
        </pc:spChg>
        <pc:spChg chg="mod">
          <ac:chgData name="Bhuvanesh" userId="4650cd39-8dbb-4c0f-8fda-594efc81948c" providerId="ADAL" clId="{F7485101-D630-415E-802C-5846BC527CC1}" dt="2025-07-24T08:00:14.817" v="1528" actId="1076"/>
          <ac:spMkLst>
            <pc:docMk/>
            <pc:sldMk cId="2232371839" sldId="808"/>
            <ac:spMk id="4" creationId="{127B53D2-43E5-A3C3-4696-D2DD2C782594}"/>
          </ac:spMkLst>
        </pc:spChg>
      </pc:sldChg>
      <pc:sldChg chg="addSp delSp modSp mod ord">
        <pc:chgData name="Bhuvanesh" userId="4650cd39-8dbb-4c0f-8fda-594efc81948c" providerId="ADAL" clId="{F7485101-D630-415E-802C-5846BC527CC1}" dt="2025-07-24T11:47:58.212" v="2504" actId="1076"/>
        <pc:sldMkLst>
          <pc:docMk/>
          <pc:sldMk cId="3362115631" sldId="809"/>
        </pc:sldMkLst>
      </pc:sldChg>
      <pc:sldChg chg="addSp delSp modSp mod ord">
        <pc:chgData name="Bhuvanesh" userId="4650cd39-8dbb-4c0f-8fda-594efc81948c" providerId="ADAL" clId="{F7485101-D630-415E-802C-5846BC527CC1}" dt="2025-07-24T12:09:40.347" v="2635" actId="14100"/>
        <pc:sldMkLst>
          <pc:docMk/>
          <pc:sldMk cId="1383361812" sldId="810"/>
        </pc:sldMkLst>
      </pc:sldChg>
      <pc:sldChg chg="addSp delSp modSp mod">
        <pc:chgData name="Bhuvanesh" userId="4650cd39-8dbb-4c0f-8fda-594efc81948c" providerId="ADAL" clId="{F7485101-D630-415E-802C-5846BC527CC1}" dt="2025-07-24T12:11:19.756" v="2641" actId="1076"/>
        <pc:sldMkLst>
          <pc:docMk/>
          <pc:sldMk cId="4179301006" sldId="811"/>
        </pc:sldMkLst>
      </pc:sldChg>
      <pc:sldChg chg="del">
        <pc:chgData name="Bhuvanesh" userId="4650cd39-8dbb-4c0f-8fda-594efc81948c" providerId="ADAL" clId="{F7485101-D630-415E-802C-5846BC527CC1}" dt="2025-07-24T07:04:17.753" v="667" actId="2696"/>
        <pc:sldMkLst>
          <pc:docMk/>
          <pc:sldMk cId="381198934" sldId="812"/>
        </pc:sldMkLst>
      </pc:sldChg>
      <pc:sldChg chg="addSp delSp modSp add mod">
        <pc:chgData name="Bhuvanesh" userId="4650cd39-8dbb-4c0f-8fda-594efc81948c" providerId="ADAL" clId="{F7485101-D630-415E-802C-5846BC527CC1}" dt="2025-07-24T12:01:24.286" v="2590"/>
        <pc:sldMkLst>
          <pc:docMk/>
          <pc:sldMk cId="514396793" sldId="812"/>
        </pc:sldMkLst>
      </pc:sldChg>
      <pc:sldChg chg="del">
        <pc:chgData name="Bhuvanesh" userId="4650cd39-8dbb-4c0f-8fda-594efc81948c" providerId="ADAL" clId="{F7485101-D630-415E-802C-5846BC527CC1}" dt="2025-07-24T07:28:30.661" v="1101" actId="47"/>
        <pc:sldMkLst>
          <pc:docMk/>
          <pc:sldMk cId="1567414686" sldId="813"/>
        </pc:sldMkLst>
      </pc:sldChg>
      <pc:sldChg chg="del">
        <pc:chgData name="Bhuvanesh" userId="4650cd39-8dbb-4c0f-8fda-594efc81948c" providerId="ADAL" clId="{F7485101-D630-415E-802C-5846BC527CC1}" dt="2025-07-24T07:28:33.972" v="1106" actId="47"/>
        <pc:sldMkLst>
          <pc:docMk/>
          <pc:sldMk cId="1713986212" sldId="814"/>
        </pc:sldMkLst>
      </pc:sldChg>
      <pc:sldChg chg="del">
        <pc:chgData name="Bhuvanesh" userId="4650cd39-8dbb-4c0f-8fda-594efc81948c" providerId="ADAL" clId="{F7485101-D630-415E-802C-5846BC527CC1}" dt="2025-07-24T07:28:37.482" v="1111" actId="47"/>
        <pc:sldMkLst>
          <pc:docMk/>
          <pc:sldMk cId="1211842206" sldId="815"/>
        </pc:sldMkLst>
      </pc:sldChg>
      <pc:sldChg chg="del">
        <pc:chgData name="Bhuvanesh" userId="4650cd39-8dbb-4c0f-8fda-594efc81948c" providerId="ADAL" clId="{F7485101-D630-415E-802C-5846BC527CC1}" dt="2025-07-24T07:28:40.944" v="1116" actId="47"/>
        <pc:sldMkLst>
          <pc:docMk/>
          <pc:sldMk cId="3504507770" sldId="816"/>
        </pc:sldMkLst>
      </pc:sldChg>
      <pc:sldChg chg="del">
        <pc:chgData name="Bhuvanesh" userId="4650cd39-8dbb-4c0f-8fda-594efc81948c" providerId="ADAL" clId="{F7485101-D630-415E-802C-5846BC527CC1}" dt="2025-07-24T07:27:22.065" v="1070" actId="47"/>
        <pc:sldMkLst>
          <pc:docMk/>
          <pc:sldMk cId="3101752819" sldId="817"/>
        </pc:sldMkLst>
      </pc:sldChg>
      <pc:sldChg chg="del">
        <pc:chgData name="Bhuvanesh" userId="4650cd39-8dbb-4c0f-8fda-594efc81948c" providerId="ADAL" clId="{F7485101-D630-415E-802C-5846BC527CC1}" dt="2025-07-24T07:27:32.199" v="1075" actId="47"/>
        <pc:sldMkLst>
          <pc:docMk/>
          <pc:sldMk cId="2849733831" sldId="818"/>
        </pc:sldMkLst>
      </pc:sldChg>
      <pc:sldChg chg="addSp delSp modSp mod ord">
        <pc:chgData name="Bhuvanesh" userId="4650cd39-8dbb-4c0f-8fda-594efc81948c" providerId="ADAL" clId="{F7485101-D630-415E-802C-5846BC527CC1}" dt="2025-07-24T11:00:17.141" v="2412" actId="14100"/>
        <pc:sldMkLst>
          <pc:docMk/>
          <pc:sldMk cId="2739034322" sldId="819"/>
        </pc:sldMkLst>
      </pc:sldChg>
      <pc:sldChg chg="del">
        <pc:chgData name="Bhuvanesh" userId="4650cd39-8dbb-4c0f-8fda-594efc81948c" providerId="ADAL" clId="{F7485101-D630-415E-802C-5846BC527CC1}" dt="2025-07-24T07:16:09.448" v="882" actId="2696"/>
        <pc:sldMkLst>
          <pc:docMk/>
          <pc:sldMk cId="2988669699" sldId="820"/>
        </pc:sldMkLst>
      </pc:sldChg>
      <pc:sldChg chg="delSp modSp add mod">
        <pc:chgData name="Bhuvanesh" userId="4650cd39-8dbb-4c0f-8fda-594efc81948c" providerId="ADAL" clId="{F7485101-D630-415E-802C-5846BC527CC1}" dt="2025-07-24T11:03:23.860" v="2449" actId="1076"/>
        <pc:sldMkLst>
          <pc:docMk/>
          <pc:sldMk cId="3102836255" sldId="820"/>
        </pc:sldMkLst>
      </pc:sldChg>
      <pc:sldChg chg="delSp modSp mod ord">
        <pc:chgData name="Bhuvanesh" userId="4650cd39-8dbb-4c0f-8fda-594efc81948c" providerId="ADAL" clId="{F7485101-D630-415E-802C-5846BC527CC1}" dt="2025-07-24T12:11:11.081" v="2640" actId="1076"/>
        <pc:sldMkLst>
          <pc:docMk/>
          <pc:sldMk cId="654024980" sldId="821"/>
        </pc:sldMkLst>
      </pc:sldChg>
      <pc:sldChg chg="delSp modSp add mod ord">
        <pc:chgData name="Bhuvanesh" userId="4650cd39-8dbb-4c0f-8fda-594efc81948c" providerId="ADAL" clId="{F7485101-D630-415E-802C-5846BC527CC1}" dt="2025-07-24T11:01:31.682" v="2432" actId="14100"/>
        <pc:sldMkLst>
          <pc:docMk/>
          <pc:sldMk cId="1874278574" sldId="822"/>
        </pc:sldMkLst>
      </pc:sldChg>
      <pc:sldChg chg="del">
        <pc:chgData name="Bhuvanesh" userId="4650cd39-8dbb-4c0f-8fda-594efc81948c" providerId="ADAL" clId="{F7485101-D630-415E-802C-5846BC527CC1}" dt="2025-07-24T07:04:17.753" v="667" actId="2696"/>
        <pc:sldMkLst>
          <pc:docMk/>
          <pc:sldMk cId="3914449944" sldId="822"/>
        </pc:sldMkLst>
      </pc:sldChg>
      <pc:sldChg chg="del">
        <pc:chgData name="Bhuvanesh" userId="4650cd39-8dbb-4c0f-8fda-594efc81948c" providerId="ADAL" clId="{F7485101-D630-415E-802C-5846BC527CC1}" dt="2025-07-24T07:28:31.899" v="1104" actId="47"/>
        <pc:sldMkLst>
          <pc:docMk/>
          <pc:sldMk cId="3708169300" sldId="823"/>
        </pc:sldMkLst>
      </pc:sldChg>
      <pc:sldChg chg="del">
        <pc:chgData name="Bhuvanesh" userId="4650cd39-8dbb-4c0f-8fda-594efc81948c" providerId="ADAL" clId="{F7485101-D630-415E-802C-5846BC527CC1}" dt="2025-07-24T07:28:35.808" v="1109" actId="47"/>
        <pc:sldMkLst>
          <pc:docMk/>
          <pc:sldMk cId="4104916730" sldId="824"/>
        </pc:sldMkLst>
      </pc:sldChg>
      <pc:sldChg chg="del">
        <pc:chgData name="Bhuvanesh" userId="4650cd39-8dbb-4c0f-8fda-594efc81948c" providerId="ADAL" clId="{F7485101-D630-415E-802C-5846BC527CC1}" dt="2025-07-24T07:28:39.365" v="1114" actId="47"/>
        <pc:sldMkLst>
          <pc:docMk/>
          <pc:sldMk cId="3352932447" sldId="825"/>
        </pc:sldMkLst>
      </pc:sldChg>
      <pc:sldChg chg="del">
        <pc:chgData name="Bhuvanesh" userId="4650cd39-8dbb-4c0f-8fda-594efc81948c" providerId="ADAL" clId="{F7485101-D630-415E-802C-5846BC527CC1}" dt="2025-07-24T07:28:44" v="1119" actId="47"/>
        <pc:sldMkLst>
          <pc:docMk/>
          <pc:sldMk cId="4192174844" sldId="826"/>
        </pc:sldMkLst>
      </pc:sldChg>
      <pc:sldChg chg="addSp delSp modSp mod ord">
        <pc:chgData name="Bhuvanesh" userId="4650cd39-8dbb-4c0f-8fda-594efc81948c" providerId="ADAL" clId="{F7485101-D630-415E-802C-5846BC527CC1}" dt="2025-07-24T12:08:18.711" v="2634" actId="1076"/>
        <pc:sldMkLst>
          <pc:docMk/>
          <pc:sldMk cId="3289651907" sldId="827"/>
        </pc:sldMkLst>
        <pc:spChg chg="mod">
          <ac:chgData name="Bhuvanesh" userId="4650cd39-8dbb-4c0f-8fda-594efc81948c" providerId="ADAL" clId="{F7485101-D630-415E-802C-5846BC527CC1}" dt="2025-07-24T06:44:16.321" v="346" actId="20577"/>
          <ac:spMkLst>
            <pc:docMk/>
            <pc:sldMk cId="3289651907" sldId="827"/>
            <ac:spMk id="3" creationId="{E84CB4C9-DA22-6211-4CC8-EB7043A953E5}"/>
          </ac:spMkLst>
        </pc:spChg>
        <pc:spChg chg="mod">
          <ac:chgData name="Bhuvanesh" userId="4650cd39-8dbb-4c0f-8fda-594efc81948c" providerId="ADAL" clId="{F7485101-D630-415E-802C-5846BC527CC1}" dt="2025-07-24T12:08:18.711" v="2634" actId="1076"/>
          <ac:spMkLst>
            <pc:docMk/>
            <pc:sldMk cId="3289651907" sldId="827"/>
            <ac:spMk id="4" creationId="{EEACD7F6-BCD6-D493-E333-85B14D63D50D}"/>
          </ac:spMkLst>
        </pc:spChg>
        <pc:picChg chg="add mod">
          <ac:chgData name="Bhuvanesh" userId="4650cd39-8dbb-4c0f-8fda-594efc81948c" providerId="ADAL" clId="{F7485101-D630-415E-802C-5846BC527CC1}" dt="2025-07-24T07:11:56.728" v="812"/>
          <ac:picMkLst>
            <pc:docMk/>
            <pc:sldMk cId="3289651907" sldId="827"/>
            <ac:picMk id="2" creationId="{CEEFE223-01AC-8598-4739-BE6B06F7DA1C}"/>
          </ac:picMkLst>
        </pc:picChg>
      </pc:sldChg>
      <pc:sldChg chg="addSp delSp modSp mod ord">
        <pc:chgData name="Bhuvanesh" userId="4650cd39-8dbb-4c0f-8fda-594efc81948c" providerId="ADAL" clId="{F7485101-D630-415E-802C-5846BC527CC1}" dt="2025-07-24T12:07:52.608" v="2632" actId="1076"/>
        <pc:sldMkLst>
          <pc:docMk/>
          <pc:sldMk cId="3275688064" sldId="828"/>
        </pc:sldMkLst>
        <pc:spChg chg="mod">
          <ac:chgData name="Bhuvanesh" userId="4650cd39-8dbb-4c0f-8fda-594efc81948c" providerId="ADAL" clId="{F7485101-D630-415E-802C-5846BC527CC1}" dt="2025-07-24T06:38:58.080" v="314" actId="207"/>
          <ac:spMkLst>
            <pc:docMk/>
            <pc:sldMk cId="3275688064" sldId="828"/>
            <ac:spMk id="3" creationId="{6F63E31F-A2B5-8CE0-9568-EE5B7346316A}"/>
          </ac:spMkLst>
        </pc:spChg>
        <pc:spChg chg="mod">
          <ac:chgData name="Bhuvanesh" userId="4650cd39-8dbb-4c0f-8fda-594efc81948c" providerId="ADAL" clId="{F7485101-D630-415E-802C-5846BC527CC1}" dt="2025-07-24T12:07:52.608" v="2632" actId="1076"/>
          <ac:spMkLst>
            <pc:docMk/>
            <pc:sldMk cId="3275688064" sldId="828"/>
            <ac:spMk id="4" creationId="{15A40E1D-A10E-9371-524B-3641413F8D30}"/>
          </ac:spMkLst>
        </pc:spChg>
        <pc:picChg chg="add mod">
          <ac:chgData name="Bhuvanesh" userId="4650cd39-8dbb-4c0f-8fda-594efc81948c" providerId="ADAL" clId="{F7485101-D630-415E-802C-5846BC527CC1}" dt="2025-07-24T12:07:19.301" v="2627" actId="1076"/>
          <ac:picMkLst>
            <pc:docMk/>
            <pc:sldMk cId="3275688064" sldId="828"/>
            <ac:picMk id="2" creationId="{8C2CD723-7BE2-6EAB-4439-ECDD77BE0ED6}"/>
          </ac:picMkLst>
        </pc:picChg>
      </pc:sldChg>
      <pc:sldChg chg="addSp delSp modSp mod ord">
        <pc:chgData name="Bhuvanesh" userId="4650cd39-8dbb-4c0f-8fda-594efc81948c" providerId="ADAL" clId="{F7485101-D630-415E-802C-5846BC527CC1}" dt="2025-07-24T10:44:05.078" v="2217" actId="20577"/>
        <pc:sldMkLst>
          <pc:docMk/>
          <pc:sldMk cId="2664180545" sldId="829"/>
        </pc:sldMkLst>
      </pc:sldChg>
      <pc:sldChg chg="del">
        <pc:chgData name="Bhuvanesh" userId="4650cd39-8dbb-4c0f-8fda-594efc81948c" providerId="ADAL" clId="{F7485101-D630-415E-802C-5846BC527CC1}" dt="2025-07-24T07:28:19.563" v="1099" actId="47"/>
        <pc:sldMkLst>
          <pc:docMk/>
          <pc:sldMk cId="3228720938" sldId="830"/>
        </pc:sldMkLst>
      </pc:sldChg>
      <pc:sldChg chg="delSp modSp mod ord">
        <pc:chgData name="Bhuvanesh" userId="4650cd39-8dbb-4c0f-8fda-594efc81948c" providerId="ADAL" clId="{F7485101-D630-415E-802C-5846BC527CC1}" dt="2025-07-24T12:10:24.896" v="2639" actId="14100"/>
        <pc:sldMkLst>
          <pc:docMk/>
          <pc:sldMk cId="2689034238" sldId="831"/>
        </pc:sldMkLst>
      </pc:sldChg>
      <pc:sldChg chg="addSp delSp modSp mod ord">
        <pc:chgData name="Bhuvanesh" userId="4650cd39-8dbb-4c0f-8fda-594efc81948c" providerId="ADAL" clId="{F7485101-D630-415E-802C-5846BC527CC1}" dt="2025-07-24T10:48:51.482" v="2256" actId="20577"/>
        <pc:sldMkLst>
          <pc:docMk/>
          <pc:sldMk cId="2567866937" sldId="832"/>
        </pc:sldMkLst>
        <pc:spChg chg="mod">
          <ac:chgData name="Bhuvanesh" userId="4650cd39-8dbb-4c0f-8fda-594efc81948c" providerId="ADAL" clId="{F7485101-D630-415E-802C-5846BC527CC1}" dt="2025-07-24T07:34:14.706" v="1259" actId="207"/>
          <ac:spMkLst>
            <pc:docMk/>
            <pc:sldMk cId="2567866937" sldId="832"/>
            <ac:spMk id="3" creationId="{A8D6173F-B776-1DCC-5AE5-2ABE5C5C17AC}"/>
          </ac:spMkLst>
        </pc:spChg>
        <pc:spChg chg="add mod">
          <ac:chgData name="Bhuvanesh" userId="4650cd39-8dbb-4c0f-8fda-594efc81948c" providerId="ADAL" clId="{F7485101-D630-415E-802C-5846BC527CC1}" dt="2025-07-24T10:48:51.482" v="2256" actId="20577"/>
          <ac:spMkLst>
            <pc:docMk/>
            <pc:sldMk cId="2567866937" sldId="832"/>
            <ac:spMk id="4" creationId="{8E7E254D-AE3A-E515-F769-AAA5A4DC4E7B}"/>
          </ac:spMkLst>
        </pc:spChg>
      </pc:sldChg>
      <pc:sldChg chg="del">
        <pc:chgData name="Bhuvanesh" userId="4650cd39-8dbb-4c0f-8fda-594efc81948c" providerId="ADAL" clId="{F7485101-D630-415E-802C-5846BC527CC1}" dt="2025-07-24T07:27:30.291" v="1073" actId="47"/>
        <pc:sldMkLst>
          <pc:docMk/>
          <pc:sldMk cId="889903426" sldId="833"/>
        </pc:sldMkLst>
      </pc:sldChg>
      <pc:sldChg chg="addSp delSp modSp mod ord">
        <pc:chgData name="Bhuvanesh" userId="4650cd39-8dbb-4c0f-8fda-594efc81948c" providerId="ADAL" clId="{F7485101-D630-415E-802C-5846BC527CC1}" dt="2025-07-24T10:33:10.274" v="2137" actId="14100"/>
        <pc:sldMkLst>
          <pc:docMk/>
          <pc:sldMk cId="2046395462" sldId="834"/>
        </pc:sldMkLst>
      </pc:sldChg>
      <pc:sldChg chg="addSp delSp modSp mod ord">
        <pc:chgData name="Bhuvanesh" userId="4650cd39-8dbb-4c0f-8fda-594efc81948c" providerId="ADAL" clId="{F7485101-D630-415E-802C-5846BC527CC1}" dt="2025-07-24T10:44:46.427" v="2230" actId="403"/>
        <pc:sldMkLst>
          <pc:docMk/>
          <pc:sldMk cId="3508989841" sldId="835"/>
        </pc:sldMkLst>
      </pc:sldChg>
      <pc:sldChg chg="addSp delSp modSp mod">
        <pc:chgData name="Bhuvanesh" userId="4650cd39-8dbb-4c0f-8fda-594efc81948c" providerId="ADAL" clId="{F7485101-D630-415E-802C-5846BC527CC1}" dt="2025-07-24T10:47:40.815" v="2246" actId="1076"/>
        <pc:sldMkLst>
          <pc:docMk/>
          <pc:sldMk cId="3285064726" sldId="836"/>
        </pc:sldMkLst>
      </pc:sldChg>
      <pc:sldChg chg="addSp delSp modSp add mod">
        <pc:chgData name="Bhuvanesh" userId="4650cd39-8dbb-4c0f-8fda-594efc81948c" providerId="ADAL" clId="{F7485101-D630-415E-802C-5846BC527CC1}" dt="2025-07-24T10:39:16.828" v="2179" actId="20577"/>
        <pc:sldMkLst>
          <pc:docMk/>
          <pc:sldMk cId="1822392866" sldId="837"/>
        </pc:sldMkLst>
      </pc:sldChg>
      <pc:sldChg chg="del">
        <pc:chgData name="Bhuvanesh" userId="4650cd39-8dbb-4c0f-8fda-594efc81948c" providerId="ADAL" clId="{F7485101-D630-415E-802C-5846BC527CC1}" dt="2025-07-24T07:04:17.753" v="667" actId="2696"/>
        <pc:sldMkLst>
          <pc:docMk/>
          <pc:sldMk cId="2815864158" sldId="837"/>
        </pc:sldMkLst>
      </pc:sldChg>
      <pc:sldChg chg="del">
        <pc:chgData name="Bhuvanesh" userId="4650cd39-8dbb-4c0f-8fda-594efc81948c" providerId="ADAL" clId="{F7485101-D630-415E-802C-5846BC527CC1}" dt="2025-07-24T07:28:30.989" v="1102" actId="47"/>
        <pc:sldMkLst>
          <pc:docMk/>
          <pc:sldMk cId="122258312" sldId="838"/>
        </pc:sldMkLst>
      </pc:sldChg>
      <pc:sldChg chg="del">
        <pc:chgData name="Bhuvanesh" userId="4650cd39-8dbb-4c0f-8fda-594efc81948c" providerId="ADAL" clId="{F7485101-D630-415E-802C-5846BC527CC1}" dt="2025-07-24T07:28:34.581" v="1107" actId="47"/>
        <pc:sldMkLst>
          <pc:docMk/>
          <pc:sldMk cId="947299185" sldId="839"/>
        </pc:sldMkLst>
      </pc:sldChg>
      <pc:sldChg chg="del">
        <pc:chgData name="Bhuvanesh" userId="4650cd39-8dbb-4c0f-8fda-594efc81948c" providerId="ADAL" clId="{F7485101-D630-415E-802C-5846BC527CC1}" dt="2025-07-24T07:28:38.137" v="1112" actId="47"/>
        <pc:sldMkLst>
          <pc:docMk/>
          <pc:sldMk cId="3849633891" sldId="840"/>
        </pc:sldMkLst>
      </pc:sldChg>
      <pc:sldChg chg="del">
        <pc:chgData name="Bhuvanesh" userId="4650cd39-8dbb-4c0f-8fda-594efc81948c" providerId="ADAL" clId="{F7485101-D630-415E-802C-5846BC527CC1}" dt="2025-07-24T07:28:42.608" v="1117" actId="47"/>
        <pc:sldMkLst>
          <pc:docMk/>
          <pc:sldMk cId="1279018076" sldId="841"/>
        </pc:sldMkLst>
      </pc:sldChg>
      <pc:sldChg chg="del">
        <pc:chgData name="Bhuvanesh" userId="4650cd39-8dbb-4c0f-8fda-594efc81948c" providerId="ADAL" clId="{F7485101-D630-415E-802C-5846BC527CC1}" dt="2025-07-24T07:27:21.104" v="1068" actId="47"/>
        <pc:sldMkLst>
          <pc:docMk/>
          <pc:sldMk cId="3384180291" sldId="842"/>
        </pc:sldMkLst>
      </pc:sldChg>
      <pc:sldChg chg="addSp delSp modSp mod ord">
        <pc:chgData name="Bhuvanesh" userId="4650cd39-8dbb-4c0f-8fda-594efc81948c" providerId="ADAL" clId="{F7485101-D630-415E-802C-5846BC527CC1}" dt="2025-07-24T10:29:30.281" v="2112" actId="20577"/>
        <pc:sldMkLst>
          <pc:docMk/>
          <pc:sldMk cId="3662470733" sldId="843"/>
        </pc:sldMkLst>
        <pc:spChg chg="mod">
          <ac:chgData name="Bhuvanesh" userId="4650cd39-8dbb-4c0f-8fda-594efc81948c" providerId="ADAL" clId="{F7485101-D630-415E-802C-5846BC527CC1}" dt="2025-07-24T06:41:37.163" v="334" actId="20577"/>
          <ac:spMkLst>
            <pc:docMk/>
            <pc:sldMk cId="3662470733" sldId="843"/>
            <ac:spMk id="3" creationId="{7724F799-F817-5AFB-DFD8-E38B34803A6F}"/>
          </ac:spMkLst>
        </pc:spChg>
        <pc:spChg chg="add mod">
          <ac:chgData name="Bhuvanesh" userId="4650cd39-8dbb-4c0f-8fda-594efc81948c" providerId="ADAL" clId="{F7485101-D630-415E-802C-5846BC527CC1}" dt="2025-07-24T10:29:30.281" v="2112" actId="20577"/>
          <ac:spMkLst>
            <pc:docMk/>
            <pc:sldMk cId="3662470733" sldId="843"/>
            <ac:spMk id="6" creationId="{DC0C6A88-77B5-232E-C777-387A8AB2C22B}"/>
          </ac:spMkLst>
        </pc:spChg>
      </pc:sldChg>
      <pc:sldChg chg="addSp delSp modSp mod ord">
        <pc:chgData name="Bhuvanesh" userId="4650cd39-8dbb-4c0f-8fda-594efc81948c" providerId="ADAL" clId="{F7485101-D630-415E-802C-5846BC527CC1}" dt="2025-07-24T10:27:57.167" v="2098" actId="1076"/>
        <pc:sldMkLst>
          <pc:docMk/>
          <pc:sldMk cId="3861253493" sldId="844"/>
        </pc:sldMkLst>
        <pc:spChg chg="mod">
          <ac:chgData name="Bhuvanesh" userId="4650cd39-8dbb-4c0f-8fda-594efc81948c" providerId="ADAL" clId="{F7485101-D630-415E-802C-5846BC527CC1}" dt="2025-07-24T06:38:54.691" v="313" actId="207"/>
          <ac:spMkLst>
            <pc:docMk/>
            <pc:sldMk cId="3861253493" sldId="844"/>
            <ac:spMk id="3" creationId="{3072A98B-30A6-93BE-58AF-9DA05A93B5C4}"/>
          </ac:spMkLst>
        </pc:spChg>
        <pc:spChg chg="add mod">
          <ac:chgData name="Bhuvanesh" userId="4650cd39-8dbb-4c0f-8fda-594efc81948c" providerId="ADAL" clId="{F7485101-D630-415E-802C-5846BC527CC1}" dt="2025-07-24T10:27:57.167" v="2098" actId="1076"/>
          <ac:spMkLst>
            <pc:docMk/>
            <pc:sldMk cId="3861253493" sldId="844"/>
            <ac:spMk id="8" creationId="{774492E1-AE80-75B0-EE65-73EE8B188C72}"/>
          </ac:spMkLst>
        </pc:spChg>
      </pc:sldChg>
      <pc:sldChg chg="delSp modSp mod ord">
        <pc:chgData name="Bhuvanesh" userId="4650cd39-8dbb-4c0f-8fda-594efc81948c" providerId="ADAL" clId="{F7485101-D630-415E-802C-5846BC527CC1}" dt="2025-07-24T11:03:00.739" v="2444" actId="1076"/>
        <pc:sldMkLst>
          <pc:docMk/>
          <pc:sldMk cId="3788092890" sldId="845"/>
        </pc:sldMkLst>
      </pc:sldChg>
      <pc:sldChg chg="del">
        <pc:chgData name="Bhuvanesh" userId="4650cd39-8dbb-4c0f-8fda-594efc81948c" providerId="ADAL" clId="{F7485101-D630-415E-802C-5846BC527CC1}" dt="2025-07-24T07:28:17.184" v="1097" actId="47"/>
        <pc:sldMkLst>
          <pc:docMk/>
          <pc:sldMk cId="3986742215" sldId="846"/>
        </pc:sldMkLst>
      </pc:sldChg>
      <pc:sldChg chg="addSp delSp modSp mod ord">
        <pc:chgData name="Bhuvanesh" userId="4650cd39-8dbb-4c0f-8fda-594efc81948c" providerId="ADAL" clId="{F7485101-D630-415E-802C-5846BC527CC1}" dt="2025-07-24T10:45:53.653" v="2240" actId="20577"/>
        <pc:sldMkLst>
          <pc:docMk/>
          <pc:sldMk cId="808163391" sldId="847"/>
        </pc:sldMkLst>
      </pc:sldChg>
      <pc:sldChg chg="delSp modSp mod ord">
        <pc:chgData name="Bhuvanesh" userId="4650cd39-8dbb-4c0f-8fda-594efc81948c" providerId="ADAL" clId="{F7485101-D630-415E-802C-5846BC527CC1}" dt="2025-07-24T11:05:08.944" v="2477" actId="14100"/>
        <pc:sldMkLst>
          <pc:docMk/>
          <pc:sldMk cId="2339810224" sldId="848"/>
        </pc:sldMkLst>
        <pc:spChg chg="mod">
          <ac:chgData name="Bhuvanesh" userId="4650cd39-8dbb-4c0f-8fda-594efc81948c" providerId="ADAL" clId="{F7485101-D630-415E-802C-5846BC527CC1}" dt="2025-07-24T07:34:54.069" v="1292" actId="20577"/>
          <ac:spMkLst>
            <pc:docMk/>
            <pc:sldMk cId="2339810224" sldId="848"/>
            <ac:spMk id="3" creationId="{0C968FC5-B1EB-2CB2-CF2F-40DA4E9BD02A}"/>
          </ac:spMkLst>
        </pc:spChg>
        <pc:spChg chg="mod">
          <ac:chgData name="Bhuvanesh" userId="4650cd39-8dbb-4c0f-8fda-594efc81948c" providerId="ADAL" clId="{F7485101-D630-415E-802C-5846BC527CC1}" dt="2025-07-24T11:05:08.944" v="2477" actId="14100"/>
          <ac:spMkLst>
            <pc:docMk/>
            <pc:sldMk cId="2339810224" sldId="848"/>
            <ac:spMk id="4" creationId="{A329E3E2-2E5B-5467-37EC-B6E87F3BB002}"/>
          </ac:spMkLst>
        </pc:spChg>
        <pc:picChg chg="mod">
          <ac:chgData name="Bhuvanesh" userId="4650cd39-8dbb-4c0f-8fda-594efc81948c" providerId="ADAL" clId="{F7485101-D630-415E-802C-5846BC527CC1}" dt="2025-07-24T11:05:05.919" v="2476" actId="1076"/>
          <ac:picMkLst>
            <pc:docMk/>
            <pc:sldMk cId="2339810224" sldId="848"/>
            <ac:picMk id="9" creationId="{8DA7426C-1F3C-E215-FEC4-F5F7F5A032F1}"/>
          </ac:picMkLst>
        </pc:picChg>
      </pc:sldChg>
      <pc:sldChg chg="del">
        <pc:chgData name="Bhuvanesh" userId="4650cd39-8dbb-4c0f-8fda-594efc81948c" providerId="ADAL" clId="{F7485101-D630-415E-802C-5846BC527CC1}" dt="2025-07-24T07:27:21.604" v="1069" actId="47"/>
        <pc:sldMkLst>
          <pc:docMk/>
          <pc:sldMk cId="4159329983" sldId="849"/>
        </pc:sldMkLst>
      </pc:sldChg>
      <pc:sldChg chg="del">
        <pc:chgData name="Bhuvanesh" userId="4650cd39-8dbb-4c0f-8fda-594efc81948c" providerId="ADAL" clId="{F7485101-D630-415E-802C-5846BC527CC1}" dt="2025-07-24T07:27:30.863" v="1074" actId="47"/>
        <pc:sldMkLst>
          <pc:docMk/>
          <pc:sldMk cId="3722146380" sldId="850"/>
        </pc:sldMkLst>
      </pc:sldChg>
      <pc:sldChg chg="addSp delSp modSp mod ord">
        <pc:chgData name="Bhuvanesh" userId="4650cd39-8dbb-4c0f-8fda-594efc81948c" providerId="ADAL" clId="{F7485101-D630-415E-802C-5846BC527CC1}" dt="2025-07-24T09:58:08.439" v="1973" actId="1076"/>
        <pc:sldMkLst>
          <pc:docMk/>
          <pc:sldMk cId="294735371" sldId="851"/>
        </pc:sldMkLst>
        <pc:spChg chg="add mod">
          <ac:chgData name="Bhuvanesh" userId="4650cd39-8dbb-4c0f-8fda-594efc81948c" providerId="ADAL" clId="{F7485101-D630-415E-802C-5846BC527CC1}" dt="2025-07-24T09:58:08.439" v="1973" actId="1076"/>
          <ac:spMkLst>
            <pc:docMk/>
            <pc:sldMk cId="294735371" sldId="851"/>
            <ac:spMk id="2" creationId="{81E49310-23C6-9AB0-CED0-C30473201677}"/>
          </ac:spMkLst>
        </pc:spChg>
        <pc:spChg chg="mod">
          <ac:chgData name="Bhuvanesh" userId="4650cd39-8dbb-4c0f-8fda-594efc81948c" providerId="ADAL" clId="{F7485101-D630-415E-802C-5846BC527CC1}" dt="2025-07-24T06:44:52.457" v="357" actId="207"/>
          <ac:spMkLst>
            <pc:docMk/>
            <pc:sldMk cId="294735371" sldId="851"/>
            <ac:spMk id="3" creationId="{9A4AF014-D6B6-3EF8-169A-D4AFFFD0C42E}"/>
          </ac:spMkLst>
        </pc:spChg>
      </pc:sldChg>
      <pc:sldChg chg="addSp delSp modSp mod ord">
        <pc:chgData name="Bhuvanesh" userId="4650cd39-8dbb-4c0f-8fda-594efc81948c" providerId="ADAL" clId="{F7485101-D630-415E-802C-5846BC527CC1}" dt="2025-07-24T09:56:42.479" v="1961" actId="113"/>
        <pc:sldMkLst>
          <pc:docMk/>
          <pc:sldMk cId="2382667976" sldId="852"/>
        </pc:sldMkLst>
        <pc:spChg chg="add mod">
          <ac:chgData name="Bhuvanesh" userId="4650cd39-8dbb-4c0f-8fda-594efc81948c" providerId="ADAL" clId="{F7485101-D630-415E-802C-5846BC527CC1}" dt="2025-07-24T09:56:42.479" v="1961" actId="113"/>
          <ac:spMkLst>
            <pc:docMk/>
            <pc:sldMk cId="2382667976" sldId="852"/>
            <ac:spMk id="2" creationId="{DE223F33-F34C-1300-D690-8C44C6E9E5F2}"/>
          </ac:spMkLst>
        </pc:spChg>
        <pc:spChg chg="mod">
          <ac:chgData name="Bhuvanesh" userId="4650cd39-8dbb-4c0f-8fda-594efc81948c" providerId="ADAL" clId="{F7485101-D630-415E-802C-5846BC527CC1}" dt="2025-07-24T06:45:04.705" v="359" actId="207"/>
          <ac:spMkLst>
            <pc:docMk/>
            <pc:sldMk cId="2382667976" sldId="852"/>
            <ac:spMk id="3" creationId="{3B986F69-A467-9A24-6668-431585EE2001}"/>
          </ac:spMkLst>
        </pc:spChg>
      </pc:sldChg>
      <pc:sldChg chg="addSp delSp modSp mod ord">
        <pc:chgData name="Bhuvanesh" userId="4650cd39-8dbb-4c0f-8fda-594efc81948c" providerId="ADAL" clId="{F7485101-D630-415E-802C-5846BC527CC1}" dt="2025-07-24T10:02:53.813" v="1986"/>
        <pc:sldMkLst>
          <pc:docMk/>
          <pc:sldMk cId="700125470" sldId="853"/>
        </pc:sldMkLst>
      </pc:sldChg>
      <pc:sldChg chg="addSp delSp modSp mod ord">
        <pc:chgData name="Bhuvanesh" userId="4650cd39-8dbb-4c0f-8fda-594efc81948c" providerId="ADAL" clId="{F7485101-D630-415E-802C-5846BC527CC1}" dt="2025-07-24T10:09:07.595" v="2027" actId="20577"/>
        <pc:sldMkLst>
          <pc:docMk/>
          <pc:sldMk cId="740671461" sldId="854"/>
        </pc:sldMkLst>
      </pc:sldChg>
      <pc:sldChg chg="addSp delSp modSp mod ord">
        <pc:chgData name="Bhuvanesh" userId="4650cd39-8dbb-4c0f-8fda-594efc81948c" providerId="ADAL" clId="{F7485101-D630-415E-802C-5846BC527CC1}" dt="2025-07-24T10:10:04.740" v="2033" actId="20577"/>
        <pc:sldMkLst>
          <pc:docMk/>
          <pc:sldMk cId="2687540063" sldId="855"/>
        </pc:sldMkLst>
      </pc:sldChg>
      <pc:sldChg chg="addSp delSp modSp mod">
        <pc:chgData name="Bhuvanesh" userId="4650cd39-8dbb-4c0f-8fda-594efc81948c" providerId="ADAL" clId="{F7485101-D630-415E-802C-5846BC527CC1}" dt="2025-07-24T10:14:44.079" v="2071"/>
        <pc:sldMkLst>
          <pc:docMk/>
          <pc:sldMk cId="1642161380" sldId="856"/>
        </pc:sldMkLst>
      </pc:sldChg>
      <pc:sldChg chg="del">
        <pc:chgData name="Bhuvanesh" userId="4650cd39-8dbb-4c0f-8fda-594efc81948c" providerId="ADAL" clId="{F7485101-D630-415E-802C-5846BC527CC1}" dt="2025-07-24T07:28:18.194" v="1098" actId="47"/>
        <pc:sldMkLst>
          <pc:docMk/>
          <pc:sldMk cId="949113462" sldId="857"/>
        </pc:sldMkLst>
      </pc:sldChg>
      <pc:sldChg chg="addSp delSp modSp mod ord">
        <pc:chgData name="Bhuvanesh" userId="4650cd39-8dbb-4c0f-8fda-594efc81948c" providerId="ADAL" clId="{F7485101-D630-415E-802C-5846BC527CC1}" dt="2025-07-24T10:13:08.812" v="2054"/>
        <pc:sldMkLst>
          <pc:docMk/>
          <pc:sldMk cId="2054201480" sldId="858"/>
        </pc:sldMkLst>
      </pc:sldChg>
      <pc:sldChg chg="del">
        <pc:chgData name="Bhuvanesh" userId="4650cd39-8dbb-4c0f-8fda-594efc81948c" providerId="ADAL" clId="{F7485101-D630-415E-802C-5846BC527CC1}" dt="2025-07-24T07:04:17.753" v="667" actId="2696"/>
        <pc:sldMkLst>
          <pc:docMk/>
          <pc:sldMk cId="1075089152" sldId="859"/>
        </pc:sldMkLst>
      </pc:sldChg>
      <pc:sldChg chg="addSp delSp modSp add mod">
        <pc:chgData name="Bhuvanesh" userId="4650cd39-8dbb-4c0f-8fda-594efc81948c" providerId="ADAL" clId="{F7485101-D630-415E-802C-5846BC527CC1}" dt="2025-07-24T10:07:12.508" v="2017" actId="20577"/>
        <pc:sldMkLst>
          <pc:docMk/>
          <pc:sldMk cId="1457244739" sldId="859"/>
        </pc:sldMkLst>
      </pc:sldChg>
      <pc:sldChg chg="del">
        <pc:chgData name="Bhuvanesh" userId="4650cd39-8dbb-4c0f-8fda-594efc81948c" providerId="ADAL" clId="{F7485101-D630-415E-802C-5846BC527CC1}" dt="2025-07-24T07:28:31.363" v="1103" actId="47"/>
        <pc:sldMkLst>
          <pc:docMk/>
          <pc:sldMk cId="2058769297" sldId="860"/>
        </pc:sldMkLst>
      </pc:sldChg>
      <pc:sldChg chg="del">
        <pc:chgData name="Bhuvanesh" userId="4650cd39-8dbb-4c0f-8fda-594efc81948c" providerId="ADAL" clId="{F7485101-D630-415E-802C-5846BC527CC1}" dt="2025-07-24T07:28:35.035" v="1108" actId="47"/>
        <pc:sldMkLst>
          <pc:docMk/>
          <pc:sldMk cId="3048673738" sldId="861"/>
        </pc:sldMkLst>
      </pc:sldChg>
      <pc:sldChg chg="del">
        <pc:chgData name="Bhuvanesh" userId="4650cd39-8dbb-4c0f-8fda-594efc81948c" providerId="ADAL" clId="{F7485101-D630-415E-802C-5846BC527CC1}" dt="2025-07-24T07:28:38.811" v="1113" actId="47"/>
        <pc:sldMkLst>
          <pc:docMk/>
          <pc:sldMk cId="28114776" sldId="862"/>
        </pc:sldMkLst>
      </pc:sldChg>
      <pc:sldChg chg="del">
        <pc:chgData name="Bhuvanesh" userId="4650cd39-8dbb-4c0f-8fda-594efc81948c" providerId="ADAL" clId="{F7485101-D630-415E-802C-5846BC527CC1}" dt="2025-07-24T07:28:43.406" v="1118" actId="47"/>
        <pc:sldMkLst>
          <pc:docMk/>
          <pc:sldMk cId="839583044" sldId="863"/>
        </pc:sldMkLst>
      </pc:sldChg>
      <pc:sldChg chg="addSp delSp modSp mod ord">
        <pc:chgData name="Bhuvanesh" userId="4650cd39-8dbb-4c0f-8fda-594efc81948c" providerId="ADAL" clId="{F7485101-D630-415E-802C-5846BC527CC1}" dt="2025-07-24T10:16:08.595" v="2078"/>
        <pc:sldMkLst>
          <pc:docMk/>
          <pc:sldMk cId="462878275" sldId="864"/>
        </pc:sldMkLst>
        <pc:spChg chg="add mod">
          <ac:chgData name="Bhuvanesh" userId="4650cd39-8dbb-4c0f-8fda-594efc81948c" providerId="ADAL" clId="{F7485101-D630-415E-802C-5846BC527CC1}" dt="2025-07-24T10:16:08.595" v="2078"/>
          <ac:spMkLst>
            <pc:docMk/>
            <pc:sldMk cId="462878275" sldId="864"/>
            <ac:spMk id="2" creationId="{6ADFDCDB-1E27-0977-881D-6FCA5A149550}"/>
          </ac:spMkLst>
        </pc:spChg>
        <pc:spChg chg="mod">
          <ac:chgData name="Bhuvanesh" userId="4650cd39-8dbb-4c0f-8fda-594efc81948c" providerId="ADAL" clId="{F7485101-D630-415E-802C-5846BC527CC1}" dt="2025-07-24T07:34:30.341" v="1269" actId="20577"/>
          <ac:spMkLst>
            <pc:docMk/>
            <pc:sldMk cId="462878275" sldId="864"/>
            <ac:spMk id="3" creationId="{50B14C7D-4AEE-1E94-123E-68358D0AD15F}"/>
          </ac:spMkLst>
        </pc:spChg>
      </pc:sldChg>
      <pc:sldChg chg="addSp delSp modSp add mod">
        <pc:chgData name="Bhuvanesh" userId="4650cd39-8dbb-4c0f-8fda-594efc81948c" providerId="ADAL" clId="{F7485101-D630-415E-802C-5846BC527CC1}" dt="2025-07-24T05:50:59.444" v="33" actId="14100"/>
        <pc:sldMkLst>
          <pc:docMk/>
          <pc:sldMk cId="3339382147" sldId="865"/>
        </pc:sldMkLst>
      </pc:sldChg>
      <pc:sldChg chg="addSp delSp modSp add mod">
        <pc:chgData name="Bhuvanesh" userId="4650cd39-8dbb-4c0f-8fda-594efc81948c" providerId="ADAL" clId="{F7485101-D630-415E-802C-5846BC527CC1}" dt="2025-07-24T10:28:11.686" v="2102" actId="478"/>
        <pc:sldMkLst>
          <pc:docMk/>
          <pc:sldMk cId="1987255936" sldId="866"/>
        </pc:sldMkLst>
        <pc:spChg chg="mod">
          <ac:chgData name="Bhuvanesh" userId="4650cd39-8dbb-4c0f-8fda-594efc81948c" providerId="ADAL" clId="{F7485101-D630-415E-802C-5846BC527CC1}" dt="2025-07-24T06:38:51.405" v="312" actId="207"/>
          <ac:spMkLst>
            <pc:docMk/>
            <pc:sldMk cId="1987255936" sldId="866"/>
            <ac:spMk id="3" creationId="{F29B5A43-F793-9631-4EF8-3FB7BCBD523B}"/>
          </ac:spMkLst>
        </pc:spChg>
      </pc:sldChg>
      <pc:sldChg chg="addSp delSp modSp add mod ord">
        <pc:chgData name="Bhuvanesh" userId="4650cd39-8dbb-4c0f-8fda-594efc81948c" providerId="ADAL" clId="{F7485101-D630-415E-802C-5846BC527CC1}" dt="2025-07-24T10:30:47.360" v="2119" actId="20577"/>
        <pc:sldMkLst>
          <pc:docMk/>
          <pc:sldMk cId="816687985" sldId="867"/>
        </pc:sldMkLst>
      </pc:sldChg>
      <pc:sldChg chg="addSp modSp add mod">
        <pc:chgData name="Bhuvanesh" userId="4650cd39-8dbb-4c0f-8fda-594efc81948c" providerId="ADAL" clId="{F7485101-D630-415E-802C-5846BC527CC1}" dt="2025-07-24T07:51:50.562" v="1423" actId="14100"/>
        <pc:sldMkLst>
          <pc:docMk/>
          <pc:sldMk cId="205911797" sldId="868"/>
        </pc:sldMkLst>
      </pc:sldChg>
      <pc:sldChg chg="modSp add mod">
        <pc:chgData name="Bhuvanesh" userId="4650cd39-8dbb-4c0f-8fda-594efc81948c" providerId="ADAL" clId="{F7485101-D630-415E-802C-5846BC527CC1}" dt="2025-07-24T12:04:54.693" v="2611" actId="14100"/>
        <pc:sldMkLst>
          <pc:docMk/>
          <pc:sldMk cId="1847335388" sldId="869"/>
        </pc:sldMkLst>
      </pc:sldChg>
      <pc:sldChg chg="addSp modSp add mod">
        <pc:chgData name="Bhuvanesh" userId="4650cd39-8dbb-4c0f-8fda-594efc81948c" providerId="ADAL" clId="{F7485101-D630-415E-802C-5846BC527CC1}" dt="2025-07-24T11:01:06.056" v="2426" actId="1076"/>
        <pc:sldMkLst>
          <pc:docMk/>
          <pc:sldMk cId="2381208425" sldId="870"/>
        </pc:sldMkLst>
      </pc:sldChg>
      <pc:sldChg chg="addSp delSp modSp add mod">
        <pc:chgData name="Bhuvanesh" userId="4650cd39-8dbb-4c0f-8fda-594efc81948c" providerId="ADAL" clId="{F7485101-D630-415E-802C-5846BC527CC1}" dt="2025-07-24T10:36:17.118" v="2153" actId="20577"/>
        <pc:sldMkLst>
          <pc:docMk/>
          <pc:sldMk cId="2185290858" sldId="871"/>
        </pc:sldMkLst>
      </pc:sldChg>
      <pc:sldChg chg="addSp modSp add mod">
        <pc:chgData name="Bhuvanesh" userId="4650cd39-8dbb-4c0f-8fda-594efc81948c" providerId="ADAL" clId="{F7485101-D630-415E-802C-5846BC527CC1}" dt="2025-07-24T10:37:07.040" v="2171" actId="20577"/>
        <pc:sldMkLst>
          <pc:docMk/>
          <pc:sldMk cId="2782104278" sldId="872"/>
        </pc:sldMkLst>
      </pc:sldChg>
      <pc:sldChg chg="addSp modSp add mod">
        <pc:chgData name="Bhuvanesh" userId="4650cd39-8dbb-4c0f-8fda-594efc81948c" providerId="ADAL" clId="{F7485101-D630-415E-802C-5846BC527CC1}" dt="2025-07-24T10:04:24.293" v="1996"/>
        <pc:sldMkLst>
          <pc:docMk/>
          <pc:sldMk cId="2836845615" sldId="873"/>
        </pc:sldMkLst>
      </pc:sldChg>
      <pc:sldChg chg="addSp delSp modSp add mod">
        <pc:chgData name="Bhuvanesh" userId="4650cd39-8dbb-4c0f-8fda-594efc81948c" providerId="ADAL" clId="{F7485101-D630-415E-802C-5846BC527CC1}" dt="2025-07-24T10:40:17.644" v="2195" actId="20577"/>
        <pc:sldMkLst>
          <pc:docMk/>
          <pc:sldMk cId="3393139025" sldId="874"/>
        </pc:sldMkLst>
      </pc:sldChg>
      <pc:sldChg chg="addSp modSp add mod">
        <pc:chgData name="Bhuvanesh" userId="4650cd39-8dbb-4c0f-8fda-594efc81948c" providerId="ADAL" clId="{F7485101-D630-415E-802C-5846BC527CC1}" dt="2025-07-24T07:56:21.521" v="1477" actId="14100"/>
        <pc:sldMkLst>
          <pc:docMk/>
          <pc:sldMk cId="1625209695" sldId="875"/>
        </pc:sldMkLst>
      </pc:sldChg>
      <pc:sldChg chg="addSp modSp add mod">
        <pc:chgData name="Bhuvanesh" userId="4650cd39-8dbb-4c0f-8fda-594efc81948c" providerId="ADAL" clId="{F7485101-D630-415E-802C-5846BC527CC1}" dt="2025-07-24T11:55:26.588" v="2546" actId="1076"/>
        <pc:sldMkLst>
          <pc:docMk/>
          <pc:sldMk cId="1111586879" sldId="876"/>
        </pc:sldMkLst>
      </pc:sldChg>
      <pc:sldChg chg="modSp add mod">
        <pc:chgData name="Bhuvanesh" userId="4650cd39-8dbb-4c0f-8fda-594efc81948c" providerId="ADAL" clId="{F7485101-D630-415E-802C-5846BC527CC1}" dt="2025-07-24T12:10:17.321" v="2638" actId="14100"/>
        <pc:sldMkLst>
          <pc:docMk/>
          <pc:sldMk cId="825735825" sldId="877"/>
        </pc:sldMkLst>
      </pc:sldChg>
      <pc:sldChg chg="addSp delSp modSp add mod">
        <pc:chgData name="Bhuvanesh" userId="4650cd39-8dbb-4c0f-8fda-594efc81948c" providerId="ADAL" clId="{F7485101-D630-415E-802C-5846BC527CC1}" dt="2025-07-24T10:45:19.817" v="2235" actId="20577"/>
        <pc:sldMkLst>
          <pc:docMk/>
          <pc:sldMk cId="3186236045" sldId="878"/>
        </pc:sldMkLst>
      </pc:sldChg>
      <pc:sldChg chg="addSp modSp add mod">
        <pc:chgData name="Bhuvanesh" userId="4650cd39-8dbb-4c0f-8fda-594efc81948c" providerId="ADAL" clId="{F7485101-D630-415E-802C-5846BC527CC1}" dt="2025-07-24T10:11:08.523" v="2043"/>
        <pc:sldMkLst>
          <pc:docMk/>
          <pc:sldMk cId="491752666" sldId="879"/>
        </pc:sldMkLst>
      </pc:sldChg>
      <pc:sldChg chg="addSp modSp add mod">
        <pc:chgData name="Bhuvanesh" userId="4650cd39-8dbb-4c0f-8fda-594efc81948c" providerId="ADAL" clId="{F7485101-D630-415E-802C-5846BC527CC1}" dt="2025-07-24T11:39:11.474" v="2485" actId="207"/>
        <pc:sldMkLst>
          <pc:docMk/>
          <pc:sldMk cId="4283789639" sldId="880"/>
        </pc:sldMkLst>
      </pc:sldChg>
      <pc:sldChg chg="modSp add mod">
        <pc:chgData name="Bhuvanesh" userId="4650cd39-8dbb-4c0f-8fda-594efc81948c" providerId="ADAL" clId="{F7485101-D630-415E-802C-5846BC527CC1}" dt="2025-07-24T11:04:54.566" v="2473" actId="14100"/>
        <pc:sldMkLst>
          <pc:docMk/>
          <pc:sldMk cId="2937860166" sldId="881"/>
        </pc:sldMkLst>
      </pc:sldChg>
      <pc:sldChg chg="addSp delSp modSp add mod">
        <pc:chgData name="Bhuvanesh" userId="4650cd39-8dbb-4c0f-8fda-594efc81948c" providerId="ADAL" clId="{F7485101-D630-415E-802C-5846BC527CC1}" dt="2025-07-24T10:48:07.144" v="2251" actId="20577"/>
        <pc:sldMkLst>
          <pc:docMk/>
          <pc:sldMk cId="3127225437" sldId="882"/>
        </pc:sldMkLst>
      </pc:sldChg>
      <pc:sldChg chg="addSp modSp add mod">
        <pc:chgData name="Bhuvanesh" userId="4650cd39-8dbb-4c0f-8fda-594efc81948c" providerId="ADAL" clId="{F7485101-D630-415E-802C-5846BC527CC1}" dt="2025-07-24T10:15:26.920" v="2075"/>
        <pc:sldMkLst>
          <pc:docMk/>
          <pc:sldMk cId="4208253142" sldId="883"/>
        </pc:sldMkLst>
      </pc:sldChg>
    </pc:docChg>
  </pc:docChgLst>
  <pc:docChgLst>
    <pc:chgData name="Sowndarya" userId="b5d3d34a-c3dd-4f29-8f7c-1fb43d951dc6" providerId="ADAL" clId="{711FBE5C-8402-471C-931A-FE7E9A269BF0}"/>
    <pc:docChg chg="undo redo custSel addSld delSld modSld">
      <pc:chgData name="Sowndarya" userId="b5d3d34a-c3dd-4f29-8f7c-1fb43d951dc6" providerId="ADAL" clId="{711FBE5C-8402-471C-931A-FE7E9A269BF0}" dt="2025-07-24T12:05:40.569" v="614" actId="20577"/>
      <pc:docMkLst>
        <pc:docMk/>
      </pc:docMkLst>
      <pc:sldChg chg="modSp mod">
        <pc:chgData name="Sowndarya" userId="b5d3d34a-c3dd-4f29-8f7c-1fb43d951dc6" providerId="ADAL" clId="{711FBE5C-8402-471C-931A-FE7E9A269BF0}" dt="2025-07-24T12:05:40.569" v="614" actId="20577"/>
        <pc:sldMkLst>
          <pc:docMk/>
          <pc:sldMk cId="4129944639" sldId="498"/>
        </pc:sldMkLst>
        <pc:spChg chg="mod">
          <ac:chgData name="Sowndarya" userId="b5d3d34a-c3dd-4f29-8f7c-1fb43d951dc6" providerId="ADAL" clId="{711FBE5C-8402-471C-931A-FE7E9A269BF0}" dt="2025-07-24T12:05:40.569" v="614" actId="20577"/>
          <ac:spMkLst>
            <pc:docMk/>
            <pc:sldMk cId="4129944639" sldId="498"/>
            <ac:spMk id="7" creationId="{E9BF3232-B9BC-4886-8893-52E1AAE82E7B}"/>
          </ac:spMkLst>
        </pc:spChg>
      </pc:sldChg>
      <pc:sldChg chg="addSp modSp">
        <pc:chgData name="Sowndarya" userId="b5d3d34a-c3dd-4f29-8f7c-1fb43d951dc6" providerId="ADAL" clId="{711FBE5C-8402-471C-931A-FE7E9A269BF0}" dt="2025-07-24T06:04:15.028" v="3" actId="14100"/>
        <pc:sldMkLst>
          <pc:docMk/>
          <pc:sldMk cId="2995196123" sldId="733"/>
        </pc:sldMkLst>
      </pc:sldChg>
      <pc:sldChg chg="addSp modSp mod">
        <pc:chgData name="Sowndarya" userId="b5d3d34a-c3dd-4f29-8f7c-1fb43d951dc6" providerId="ADAL" clId="{711FBE5C-8402-471C-931A-FE7E9A269BF0}" dt="2025-07-24T09:58:39.979" v="257" actId="14734"/>
        <pc:sldMkLst>
          <pc:docMk/>
          <pc:sldMk cId="447283173" sldId="755"/>
        </pc:sldMkLst>
      </pc:sldChg>
      <pc:sldChg chg="modSp mod">
        <pc:chgData name="Sowndarya" userId="b5d3d34a-c3dd-4f29-8f7c-1fb43d951dc6" providerId="ADAL" clId="{711FBE5C-8402-471C-931A-FE7E9A269BF0}" dt="2025-07-24T09:19:43.211" v="170" actId="20577"/>
        <pc:sldMkLst>
          <pc:docMk/>
          <pc:sldMk cId="1621722521" sldId="795"/>
        </pc:sldMkLst>
        <pc:spChg chg="mod">
          <ac:chgData name="Sowndarya" userId="b5d3d34a-c3dd-4f29-8f7c-1fb43d951dc6" providerId="ADAL" clId="{711FBE5C-8402-471C-931A-FE7E9A269BF0}" dt="2025-07-24T09:19:43.211" v="170" actId="20577"/>
          <ac:spMkLst>
            <pc:docMk/>
            <pc:sldMk cId="1621722521" sldId="795"/>
            <ac:spMk id="3" creationId="{EF7EE132-17BC-5A72-27DA-926C87BCF425}"/>
          </ac:spMkLst>
        </pc:spChg>
      </pc:sldChg>
      <pc:sldChg chg="addSp delSp modSp mod">
        <pc:chgData name="Sowndarya" userId="b5d3d34a-c3dd-4f29-8f7c-1fb43d951dc6" providerId="ADAL" clId="{711FBE5C-8402-471C-931A-FE7E9A269BF0}" dt="2025-07-24T11:41:52.757" v="562"/>
        <pc:sldMkLst>
          <pc:docMk/>
          <pc:sldMk cId="1199992420" sldId="796"/>
        </pc:sldMkLst>
        <pc:spChg chg="mod">
          <ac:chgData name="Sowndarya" userId="b5d3d34a-c3dd-4f29-8f7c-1fb43d951dc6" providerId="ADAL" clId="{711FBE5C-8402-471C-931A-FE7E9A269BF0}" dt="2025-07-24T11:41:50.062" v="560" actId="403"/>
          <ac:spMkLst>
            <pc:docMk/>
            <pc:sldMk cId="1199992420" sldId="796"/>
            <ac:spMk id="12" creationId="{BC157558-8002-CCCF-06CA-B36AD3729A9B}"/>
          </ac:spMkLst>
        </pc:spChg>
      </pc:sldChg>
      <pc:sldChg chg="modSp mod">
        <pc:chgData name="Sowndarya" userId="b5d3d34a-c3dd-4f29-8f7c-1fb43d951dc6" providerId="ADAL" clId="{711FBE5C-8402-471C-931A-FE7E9A269BF0}" dt="2025-07-24T11:43:17.751" v="571" actId="20577"/>
        <pc:sldMkLst>
          <pc:docMk/>
          <pc:sldMk cId="2346067150" sldId="797"/>
        </pc:sldMkLst>
      </pc:sldChg>
      <pc:sldChg chg="addSp delSp modSp mod">
        <pc:chgData name="Sowndarya" userId="b5d3d34a-c3dd-4f29-8f7c-1fb43d951dc6" providerId="ADAL" clId="{711FBE5C-8402-471C-931A-FE7E9A269BF0}" dt="2025-07-24T09:24:48.011" v="204" actId="1076"/>
        <pc:sldMkLst>
          <pc:docMk/>
          <pc:sldMk cId="3362115631" sldId="809"/>
        </pc:sldMkLst>
      </pc:sldChg>
      <pc:sldChg chg="addSp delSp modSp mod">
        <pc:chgData name="Sowndarya" userId="b5d3d34a-c3dd-4f29-8f7c-1fb43d951dc6" providerId="ADAL" clId="{711FBE5C-8402-471C-931A-FE7E9A269BF0}" dt="2025-07-24T09:27:07.141" v="237" actId="1076"/>
        <pc:sldMkLst>
          <pc:docMk/>
          <pc:sldMk cId="1383361812" sldId="810"/>
        </pc:sldMkLst>
      </pc:sldChg>
      <pc:sldChg chg="addSp modSp mod">
        <pc:chgData name="Sowndarya" userId="b5d3d34a-c3dd-4f29-8f7c-1fb43d951dc6" providerId="ADAL" clId="{711FBE5C-8402-471C-931A-FE7E9A269BF0}" dt="2025-07-24T09:28:15.382" v="250" actId="14100"/>
        <pc:sldMkLst>
          <pc:docMk/>
          <pc:sldMk cId="4179301006" sldId="811"/>
        </pc:sldMkLst>
      </pc:sldChg>
      <pc:sldChg chg="addSp delSp modSp mod">
        <pc:chgData name="Sowndarya" userId="b5d3d34a-c3dd-4f29-8f7c-1fb43d951dc6" providerId="ADAL" clId="{711FBE5C-8402-471C-931A-FE7E9A269BF0}" dt="2025-07-24T11:54:04.500" v="601"/>
        <pc:sldMkLst>
          <pc:docMk/>
          <pc:sldMk cId="514396793" sldId="812"/>
        </pc:sldMkLst>
      </pc:sldChg>
      <pc:sldChg chg="addSp modSp mod">
        <pc:chgData name="Sowndarya" userId="b5d3d34a-c3dd-4f29-8f7c-1fb43d951dc6" providerId="ADAL" clId="{711FBE5C-8402-471C-931A-FE7E9A269BF0}" dt="2025-07-24T10:12:13.727" v="322" actId="113"/>
        <pc:sldMkLst>
          <pc:docMk/>
          <pc:sldMk cId="2739034322" sldId="819"/>
        </pc:sldMkLst>
      </pc:sldChg>
      <pc:sldChg chg="addSp modSp mod">
        <pc:chgData name="Sowndarya" userId="b5d3d34a-c3dd-4f29-8f7c-1fb43d951dc6" providerId="ADAL" clId="{711FBE5C-8402-471C-931A-FE7E9A269BF0}" dt="2025-07-24T10:52:04.207" v="536" actId="1076"/>
        <pc:sldMkLst>
          <pc:docMk/>
          <pc:sldMk cId="3102836255" sldId="820"/>
        </pc:sldMkLst>
      </pc:sldChg>
      <pc:sldChg chg="addSp modSp mod">
        <pc:chgData name="Sowndarya" userId="b5d3d34a-c3dd-4f29-8f7c-1fb43d951dc6" providerId="ADAL" clId="{711FBE5C-8402-471C-931A-FE7E9A269BF0}" dt="2025-07-24T10:44:10.329" v="514" actId="14100"/>
        <pc:sldMkLst>
          <pc:docMk/>
          <pc:sldMk cId="654024980" sldId="821"/>
        </pc:sldMkLst>
      </pc:sldChg>
      <pc:sldChg chg="addSp modSp mod">
        <pc:chgData name="Sowndarya" userId="b5d3d34a-c3dd-4f29-8f7c-1fb43d951dc6" providerId="ADAL" clId="{711FBE5C-8402-471C-931A-FE7E9A269BF0}" dt="2025-07-24T10:27:57.106" v="408" actId="123"/>
        <pc:sldMkLst>
          <pc:docMk/>
          <pc:sldMk cId="1874278574" sldId="822"/>
        </pc:sldMkLst>
      </pc:sldChg>
      <pc:sldChg chg="addSp delSp modSp mod">
        <pc:chgData name="Sowndarya" userId="b5d3d34a-c3dd-4f29-8f7c-1fb43d951dc6" providerId="ADAL" clId="{711FBE5C-8402-471C-931A-FE7E9A269BF0}" dt="2025-07-24T10:09:04.657" v="300" actId="478"/>
        <pc:sldMkLst>
          <pc:docMk/>
          <pc:sldMk cId="3289651907" sldId="827"/>
        </pc:sldMkLst>
        <pc:spChg chg="mod">
          <ac:chgData name="Sowndarya" userId="b5d3d34a-c3dd-4f29-8f7c-1fb43d951dc6" providerId="ADAL" clId="{711FBE5C-8402-471C-931A-FE7E9A269BF0}" dt="2025-07-24T09:19:40.084" v="168" actId="20577"/>
          <ac:spMkLst>
            <pc:docMk/>
            <pc:sldMk cId="3289651907" sldId="827"/>
            <ac:spMk id="3" creationId="{E84CB4C9-DA22-6211-4CC8-EB7043A953E5}"/>
          </ac:spMkLst>
        </pc:spChg>
        <pc:spChg chg="add del mod">
          <ac:chgData name="Sowndarya" userId="b5d3d34a-c3dd-4f29-8f7c-1fb43d951dc6" providerId="ADAL" clId="{711FBE5C-8402-471C-931A-FE7E9A269BF0}" dt="2025-07-24T10:09:04.657" v="300" actId="478"/>
          <ac:spMkLst>
            <pc:docMk/>
            <pc:sldMk cId="3289651907" sldId="827"/>
            <ac:spMk id="4" creationId="{EEACD7F6-BCD6-D493-E333-85B14D63D50D}"/>
          </ac:spMkLst>
        </pc:spChg>
      </pc:sldChg>
      <pc:sldChg chg="addSp modSp mod">
        <pc:chgData name="Sowndarya" userId="b5d3d34a-c3dd-4f29-8f7c-1fb43d951dc6" providerId="ADAL" clId="{711FBE5C-8402-471C-931A-FE7E9A269BF0}" dt="2025-07-24T11:42:22.698" v="564" actId="1076"/>
        <pc:sldMkLst>
          <pc:docMk/>
          <pc:sldMk cId="3275688064" sldId="828"/>
        </pc:sldMkLst>
        <pc:spChg chg="mod">
          <ac:chgData name="Sowndarya" userId="b5d3d34a-c3dd-4f29-8f7c-1fb43d951dc6" providerId="ADAL" clId="{711FBE5C-8402-471C-931A-FE7E9A269BF0}" dt="2025-07-24T11:42:22.698" v="564" actId="1076"/>
          <ac:spMkLst>
            <pc:docMk/>
            <pc:sldMk cId="3275688064" sldId="828"/>
            <ac:spMk id="4" creationId="{15A40E1D-A10E-9371-524B-3641413F8D30}"/>
          </ac:spMkLst>
        </pc:spChg>
        <pc:picChg chg="mod">
          <ac:chgData name="Sowndarya" userId="b5d3d34a-c3dd-4f29-8f7c-1fb43d951dc6" providerId="ADAL" clId="{711FBE5C-8402-471C-931A-FE7E9A269BF0}" dt="2025-07-24T08:45:16.751" v="12" actId="1076"/>
          <ac:picMkLst>
            <pc:docMk/>
            <pc:sldMk cId="3275688064" sldId="828"/>
            <ac:picMk id="2" creationId="{8C2CD723-7BE2-6EAB-4439-ECDD77BE0ED6}"/>
          </ac:picMkLst>
        </pc:picChg>
      </pc:sldChg>
      <pc:sldChg chg="addSp modSp mod">
        <pc:chgData name="Sowndarya" userId="b5d3d34a-c3dd-4f29-8f7c-1fb43d951dc6" providerId="ADAL" clId="{711FBE5C-8402-471C-931A-FE7E9A269BF0}" dt="2025-07-24T10:38:35.471" v="476" actId="1076"/>
        <pc:sldMkLst>
          <pc:docMk/>
          <pc:sldMk cId="2689034238" sldId="831"/>
        </pc:sldMkLst>
      </pc:sldChg>
      <pc:sldChg chg="modSp mod">
        <pc:chgData name="Sowndarya" userId="b5d3d34a-c3dd-4f29-8f7c-1fb43d951dc6" providerId="ADAL" clId="{711FBE5C-8402-471C-931A-FE7E9A269BF0}" dt="2025-07-24T08:51:38.993" v="45" actId="20577"/>
        <pc:sldMkLst>
          <pc:docMk/>
          <pc:sldMk cId="2046395462" sldId="834"/>
        </pc:sldMkLst>
      </pc:sldChg>
      <pc:sldChg chg="modSp mod">
        <pc:chgData name="Sowndarya" userId="b5d3d34a-c3dd-4f29-8f7c-1fb43d951dc6" providerId="ADAL" clId="{711FBE5C-8402-471C-931A-FE7E9A269BF0}" dt="2025-07-24T09:19:37.564" v="166" actId="20577"/>
        <pc:sldMkLst>
          <pc:docMk/>
          <pc:sldMk cId="3662470733" sldId="843"/>
        </pc:sldMkLst>
        <pc:spChg chg="mod">
          <ac:chgData name="Sowndarya" userId="b5d3d34a-c3dd-4f29-8f7c-1fb43d951dc6" providerId="ADAL" clId="{711FBE5C-8402-471C-931A-FE7E9A269BF0}" dt="2025-07-24T09:19:37.564" v="166" actId="20577"/>
          <ac:spMkLst>
            <pc:docMk/>
            <pc:sldMk cId="3662470733" sldId="843"/>
            <ac:spMk id="3" creationId="{7724F799-F817-5AFB-DFD8-E38B34803A6F}"/>
          </ac:spMkLst>
        </pc:spChg>
      </pc:sldChg>
      <pc:sldChg chg="addSp modSp mod">
        <pc:chgData name="Sowndarya" userId="b5d3d34a-c3dd-4f29-8f7c-1fb43d951dc6" providerId="ADAL" clId="{711FBE5C-8402-471C-931A-FE7E9A269BF0}" dt="2025-07-24T10:27:31.632" v="404" actId="1076"/>
        <pc:sldMkLst>
          <pc:docMk/>
          <pc:sldMk cId="3788092890" sldId="845"/>
        </pc:sldMkLst>
      </pc:sldChg>
      <pc:sldChg chg="addSp modSp mod">
        <pc:chgData name="Sowndarya" userId="b5d3d34a-c3dd-4f29-8f7c-1fb43d951dc6" providerId="ADAL" clId="{711FBE5C-8402-471C-931A-FE7E9A269BF0}" dt="2025-07-24T10:45:21.406" v="527" actId="1076"/>
        <pc:sldMkLst>
          <pc:docMk/>
          <pc:sldMk cId="2339810224" sldId="848"/>
        </pc:sldMkLst>
        <pc:spChg chg="mod">
          <ac:chgData name="Sowndarya" userId="b5d3d34a-c3dd-4f29-8f7c-1fb43d951dc6" providerId="ADAL" clId="{711FBE5C-8402-471C-931A-FE7E9A269BF0}" dt="2025-07-24T10:45:17.760" v="525" actId="208"/>
          <ac:spMkLst>
            <pc:docMk/>
            <pc:sldMk cId="2339810224" sldId="848"/>
            <ac:spMk id="4" creationId="{A329E3E2-2E5B-5467-37EC-B6E87F3BB002}"/>
          </ac:spMkLst>
        </pc:spChg>
      </pc:sldChg>
      <pc:sldChg chg="addSp modSp mod">
        <pc:chgData name="Sowndarya" userId="b5d3d34a-c3dd-4f29-8f7c-1fb43d951dc6" providerId="ADAL" clId="{711FBE5C-8402-471C-931A-FE7E9A269BF0}" dt="2025-07-24T09:19:48.400" v="174" actId="20577"/>
        <pc:sldMkLst>
          <pc:docMk/>
          <pc:sldMk cId="294735371" sldId="851"/>
        </pc:sldMkLst>
        <pc:spChg chg="mod">
          <ac:chgData name="Sowndarya" userId="b5d3d34a-c3dd-4f29-8f7c-1fb43d951dc6" providerId="ADAL" clId="{711FBE5C-8402-471C-931A-FE7E9A269BF0}" dt="2025-07-24T09:19:48.400" v="174" actId="20577"/>
          <ac:spMkLst>
            <pc:docMk/>
            <pc:sldMk cId="294735371" sldId="851"/>
            <ac:spMk id="3" creationId="{9A4AF014-D6B6-3EF8-169A-D4AFFFD0C42E}"/>
          </ac:spMkLst>
        </pc:spChg>
      </pc:sldChg>
      <pc:sldChg chg="addSp delSp modSp mod">
        <pc:chgData name="Sowndarya" userId="b5d3d34a-c3dd-4f29-8f7c-1fb43d951dc6" providerId="ADAL" clId="{711FBE5C-8402-471C-931A-FE7E9A269BF0}" dt="2025-07-24T09:10:22.838" v="124" actId="1076"/>
        <pc:sldMkLst>
          <pc:docMk/>
          <pc:sldMk cId="2382667976" sldId="852"/>
        </pc:sldMkLst>
      </pc:sldChg>
      <pc:sldChg chg="addSp modSp mod">
        <pc:chgData name="Sowndarya" userId="b5d3d34a-c3dd-4f29-8f7c-1fb43d951dc6" providerId="ADAL" clId="{711FBE5C-8402-471C-931A-FE7E9A269BF0}" dt="2025-07-24T09:11:14.687" v="126" actId="22"/>
        <pc:sldMkLst>
          <pc:docMk/>
          <pc:sldMk cId="700125470" sldId="853"/>
        </pc:sldMkLst>
      </pc:sldChg>
      <pc:sldChg chg="addSp modSp mod">
        <pc:chgData name="Sowndarya" userId="b5d3d34a-c3dd-4f29-8f7c-1fb43d951dc6" providerId="ADAL" clId="{711FBE5C-8402-471C-931A-FE7E9A269BF0}" dt="2025-07-24T09:12:58.678" v="131" actId="1076"/>
        <pc:sldMkLst>
          <pc:docMk/>
          <pc:sldMk cId="740671461" sldId="854"/>
        </pc:sldMkLst>
      </pc:sldChg>
      <pc:sldChg chg="addSp mod">
        <pc:chgData name="Sowndarya" userId="b5d3d34a-c3dd-4f29-8f7c-1fb43d951dc6" providerId="ADAL" clId="{711FBE5C-8402-471C-931A-FE7E9A269BF0}" dt="2025-07-24T09:13:21.003" v="132" actId="22"/>
        <pc:sldMkLst>
          <pc:docMk/>
          <pc:sldMk cId="2687540063" sldId="855"/>
        </pc:sldMkLst>
      </pc:sldChg>
      <pc:sldChg chg="addSp mod">
        <pc:chgData name="Sowndarya" userId="b5d3d34a-c3dd-4f29-8f7c-1fb43d951dc6" providerId="ADAL" clId="{711FBE5C-8402-471C-931A-FE7E9A269BF0}" dt="2025-07-24T09:14:39.483" v="137" actId="22"/>
        <pc:sldMkLst>
          <pc:docMk/>
          <pc:sldMk cId="1642161380" sldId="856"/>
        </pc:sldMkLst>
      </pc:sldChg>
      <pc:sldChg chg="addSp modSp mod">
        <pc:chgData name="Sowndarya" userId="b5d3d34a-c3dd-4f29-8f7c-1fb43d951dc6" providerId="ADAL" clId="{711FBE5C-8402-471C-931A-FE7E9A269BF0}" dt="2025-07-24T09:14:18.425" v="136" actId="1076"/>
        <pc:sldMkLst>
          <pc:docMk/>
          <pc:sldMk cId="2054201480" sldId="858"/>
        </pc:sldMkLst>
      </pc:sldChg>
      <pc:sldChg chg="addSp mod">
        <pc:chgData name="Sowndarya" userId="b5d3d34a-c3dd-4f29-8f7c-1fb43d951dc6" providerId="ADAL" clId="{711FBE5C-8402-471C-931A-FE7E9A269BF0}" dt="2025-07-24T09:12:22.709" v="129" actId="22"/>
        <pc:sldMkLst>
          <pc:docMk/>
          <pc:sldMk cId="1457244739" sldId="859"/>
        </pc:sldMkLst>
      </pc:sldChg>
      <pc:sldChg chg="addSp modSp mod">
        <pc:chgData name="Sowndarya" userId="b5d3d34a-c3dd-4f29-8f7c-1fb43d951dc6" providerId="ADAL" clId="{711FBE5C-8402-471C-931A-FE7E9A269BF0}" dt="2025-07-24T09:15:19.898" v="140" actId="1076"/>
        <pc:sldMkLst>
          <pc:docMk/>
          <pc:sldMk cId="462878275" sldId="864"/>
        </pc:sldMkLst>
      </pc:sldChg>
      <pc:sldChg chg="modSp mod">
        <pc:chgData name="Sowndarya" userId="b5d3d34a-c3dd-4f29-8f7c-1fb43d951dc6" providerId="ADAL" clId="{711FBE5C-8402-471C-931A-FE7E9A269BF0}" dt="2025-07-24T08:51:35.469" v="42" actId="20577"/>
        <pc:sldMkLst>
          <pc:docMk/>
          <pc:sldMk cId="816687985" sldId="867"/>
        </pc:sldMkLst>
      </pc:sldChg>
      <pc:sldChg chg="addSp delSp modSp mod">
        <pc:chgData name="Sowndarya" userId="b5d3d34a-c3dd-4f29-8f7c-1fb43d951dc6" providerId="ADAL" clId="{711FBE5C-8402-471C-931A-FE7E9A269BF0}" dt="2025-07-24T11:52:09.695" v="597" actId="478"/>
        <pc:sldMkLst>
          <pc:docMk/>
          <pc:sldMk cId="1847335388" sldId="869"/>
        </pc:sldMkLst>
      </pc:sldChg>
      <pc:sldChg chg="addSp modSp mod">
        <pc:chgData name="Sowndarya" userId="b5d3d34a-c3dd-4f29-8f7c-1fb43d951dc6" providerId="ADAL" clId="{711FBE5C-8402-471C-931A-FE7E9A269BF0}" dt="2025-07-24T10:28:19.122" v="413" actId="404"/>
        <pc:sldMkLst>
          <pc:docMk/>
          <pc:sldMk cId="2381208425" sldId="870"/>
        </pc:sldMkLst>
      </pc:sldChg>
      <pc:sldChg chg="addSp modSp mod">
        <pc:chgData name="Sowndarya" userId="b5d3d34a-c3dd-4f29-8f7c-1fb43d951dc6" providerId="ADAL" clId="{711FBE5C-8402-471C-931A-FE7E9A269BF0}" dt="2025-07-24T09:11:38.842" v="128" actId="1076"/>
        <pc:sldMkLst>
          <pc:docMk/>
          <pc:sldMk cId="2836845615" sldId="873"/>
        </pc:sldMkLst>
      </pc:sldChg>
      <pc:sldChg chg="addSp modSp mod">
        <pc:chgData name="Sowndarya" userId="b5d3d34a-c3dd-4f29-8f7c-1fb43d951dc6" providerId="ADAL" clId="{711FBE5C-8402-471C-931A-FE7E9A269BF0}" dt="2025-07-24T09:27:39.113" v="244" actId="1076"/>
        <pc:sldMkLst>
          <pc:docMk/>
          <pc:sldMk cId="1111586879" sldId="876"/>
        </pc:sldMkLst>
      </pc:sldChg>
      <pc:sldChg chg="addSp delSp modSp mod">
        <pc:chgData name="Sowndarya" userId="b5d3d34a-c3dd-4f29-8f7c-1fb43d951dc6" providerId="ADAL" clId="{711FBE5C-8402-471C-931A-FE7E9A269BF0}" dt="2025-07-24T10:35:23.647" v="459" actId="1076"/>
        <pc:sldMkLst>
          <pc:docMk/>
          <pc:sldMk cId="825735825" sldId="877"/>
        </pc:sldMkLst>
      </pc:sldChg>
      <pc:sldChg chg="addSp modSp mod">
        <pc:chgData name="Sowndarya" userId="b5d3d34a-c3dd-4f29-8f7c-1fb43d951dc6" providerId="ADAL" clId="{711FBE5C-8402-471C-931A-FE7E9A269BF0}" dt="2025-07-24T09:13:51.262" v="134" actId="1076"/>
        <pc:sldMkLst>
          <pc:docMk/>
          <pc:sldMk cId="491752666" sldId="879"/>
        </pc:sldMkLst>
      </pc:sldChg>
      <pc:sldChg chg="addSp modSp mod">
        <pc:chgData name="Sowndarya" userId="b5d3d34a-c3dd-4f29-8f7c-1fb43d951dc6" providerId="ADAL" clId="{711FBE5C-8402-471C-931A-FE7E9A269BF0}" dt="2025-07-24T10:46:19.281" v="530" actId="1076"/>
        <pc:sldMkLst>
          <pc:docMk/>
          <pc:sldMk cId="2937860166" sldId="881"/>
        </pc:sldMkLst>
      </pc:sldChg>
      <pc:sldChg chg="addSp mod">
        <pc:chgData name="Sowndarya" userId="b5d3d34a-c3dd-4f29-8f7c-1fb43d951dc6" providerId="ADAL" clId="{711FBE5C-8402-471C-931A-FE7E9A269BF0}" dt="2025-07-24T09:14:56.867" v="138" actId="22"/>
        <pc:sldMkLst>
          <pc:docMk/>
          <pc:sldMk cId="4208253142" sldId="883"/>
        </pc:sldMkLst>
      </pc:sldChg>
      <pc:sldChg chg="add del">
        <pc:chgData name="Sowndarya" userId="b5d3d34a-c3dd-4f29-8f7c-1fb43d951dc6" providerId="ADAL" clId="{711FBE5C-8402-471C-931A-FE7E9A269BF0}" dt="2025-07-24T09:21:39.527" v="183" actId="47"/>
        <pc:sldMkLst>
          <pc:docMk/>
          <pc:sldMk cId="1080910096" sldId="884"/>
        </pc:sldMkLst>
      </pc:sldChg>
      <pc:sldChg chg="delSp modSp add del mod">
        <pc:chgData name="Sowndarya" userId="b5d3d34a-c3dd-4f29-8f7c-1fb43d951dc6" providerId="ADAL" clId="{711FBE5C-8402-471C-931A-FE7E9A269BF0}" dt="2025-07-24T09:19:32.032" v="164" actId="47"/>
        <pc:sldMkLst>
          <pc:docMk/>
          <pc:sldMk cId="1734677535" sldId="884"/>
        </pc:sldMkLst>
      </pc:sldChg>
    </pc:docChg>
  </pc:docChgLst>
  <pc:docChgLst>
    <pc:chgData name="Biswa" userId="S::bbanik@tonikbank.com::26f52a98-3216-49f8-95c0-92c9bbdc30ba" providerId="AD" clId="Web-{2BF47E2E-5420-5A28-608E-8DAC6F13D4F4}"/>
    <pc:docChg chg="modSld">
      <pc:chgData name="Biswa" userId="S::bbanik@tonikbank.com::26f52a98-3216-49f8-95c0-92c9bbdc30ba" providerId="AD" clId="Web-{2BF47E2E-5420-5A28-608E-8DAC6F13D4F4}" dt="2025-07-30T05:29:25.149" v="2" actId="14100"/>
      <pc:docMkLst>
        <pc:docMk/>
      </pc:docMkLst>
      <pc:sldChg chg="modSp">
        <pc:chgData name="Biswa" userId="S::bbanik@tonikbank.com::26f52a98-3216-49f8-95c0-92c9bbdc30ba" providerId="AD" clId="Web-{2BF47E2E-5420-5A28-608E-8DAC6F13D4F4}" dt="2025-07-30T05:29:25.149" v="2" actId="14100"/>
        <pc:sldMkLst>
          <pc:docMk/>
          <pc:sldMk cId="3362115631" sldId="809"/>
        </pc:sldMkLst>
      </pc:sldChg>
      <pc:sldChg chg="modSp">
        <pc:chgData name="Biswa" userId="S::bbanik@tonikbank.com::26f52a98-3216-49f8-95c0-92c9bbdc30ba" providerId="AD" clId="Web-{2BF47E2E-5420-5A28-608E-8DAC6F13D4F4}" dt="2025-07-30T05:28:29.040" v="0" actId="14100"/>
        <pc:sldMkLst>
          <pc:docMk/>
          <pc:sldMk cId="2382667976" sldId="852"/>
        </pc:sldMkLst>
        <pc:spChg chg="mod">
          <ac:chgData name="Biswa" userId="S::bbanik@tonikbank.com::26f52a98-3216-49f8-95c0-92c9bbdc30ba" providerId="AD" clId="Web-{2BF47E2E-5420-5A28-608E-8DAC6F13D4F4}" dt="2025-07-30T05:28:29.040" v="0" actId="14100"/>
          <ac:spMkLst>
            <pc:docMk/>
            <pc:sldMk cId="2382667976" sldId="852"/>
            <ac:spMk id="3" creationId="{3B986F69-A467-9A24-6668-431585EE2001}"/>
          </ac:spMkLst>
        </pc:spChg>
      </pc:sldChg>
    </pc:docChg>
  </pc:docChgLst>
  <pc:docChgLst>
    <pc:chgData name="Guest User" userId="S::urn:spo:tenantanon#2fe6762b-2c15-4a41-9779-d487e594fbaf::" providerId="AD" clId="Web-{E967450E-0CC9-7180-25EA-2E8EAB4D823D}"/>
    <pc:docChg chg="modSld">
      <pc:chgData name="Guest User" userId="S::urn:spo:tenantanon#2fe6762b-2c15-4a41-9779-d487e594fbaf::" providerId="AD" clId="Web-{E967450E-0CC9-7180-25EA-2E8EAB4D823D}" dt="2025-08-12T04:03:55.494" v="11" actId="1076"/>
      <pc:docMkLst>
        <pc:docMk/>
      </pc:docMkLst>
      <pc:sldChg chg="addSp delSp modSp">
        <pc:chgData name="Guest User" userId="S::urn:spo:tenantanon#2fe6762b-2c15-4a41-9779-d487e594fbaf::" providerId="AD" clId="Web-{E967450E-0CC9-7180-25EA-2E8EAB4D823D}" dt="2025-08-12T04:03:55.494" v="11" actId="1076"/>
        <pc:sldMkLst>
          <pc:docMk/>
          <pc:sldMk cId="3339382147" sldId="865"/>
        </pc:sldMkLst>
        <pc:spChg chg="add del">
          <ac:chgData name="Guest User" userId="S::urn:spo:tenantanon#2fe6762b-2c15-4a41-9779-d487e594fbaf::" providerId="AD" clId="Web-{E967450E-0CC9-7180-25EA-2E8EAB4D823D}" dt="2025-08-12T04:03:25.571" v="4"/>
          <ac:spMkLst>
            <pc:docMk/>
            <pc:sldMk cId="3339382147" sldId="865"/>
            <ac:spMk id="2" creationId="{CC166823-FBC7-39EE-9F53-FEE3FDA3B788}"/>
          </ac:spMkLst>
        </pc:spChg>
        <pc:spChg chg="add mod">
          <ac:chgData name="Guest User" userId="S::urn:spo:tenantanon#2fe6762b-2c15-4a41-9779-d487e594fbaf::" providerId="AD" clId="Web-{E967450E-0CC9-7180-25EA-2E8EAB4D823D}" dt="2025-08-12T04:03:40.165" v="9" actId="14100"/>
          <ac:spMkLst>
            <pc:docMk/>
            <pc:sldMk cId="3339382147" sldId="865"/>
            <ac:spMk id="5" creationId="{766BA22F-4718-B0D3-4E83-9BBDD4D373F5}"/>
          </ac:spMkLst>
        </pc:spChg>
        <pc:spChg chg="add mod">
          <ac:chgData name="Guest User" userId="S::urn:spo:tenantanon#2fe6762b-2c15-4a41-9779-d487e594fbaf::" providerId="AD" clId="Web-{E967450E-0CC9-7180-25EA-2E8EAB4D823D}" dt="2025-08-12T04:03:55.494" v="11" actId="1076"/>
          <ac:spMkLst>
            <pc:docMk/>
            <pc:sldMk cId="3339382147" sldId="865"/>
            <ac:spMk id="6" creationId="{9A469AC7-2B6B-EE8F-43A1-1363C5579DB7}"/>
          </ac:spMkLst>
        </pc:spChg>
        <pc:picChg chg="mod">
          <ac:chgData name="Guest User" userId="S::urn:spo:tenantanon#2fe6762b-2c15-4a41-9779-d487e594fbaf::" providerId="AD" clId="Web-{E967450E-0CC9-7180-25EA-2E8EAB4D823D}" dt="2025-08-12T04:03:08.929" v="2" actId="14100"/>
          <ac:picMkLst>
            <pc:docMk/>
            <pc:sldMk cId="3339382147" sldId="865"/>
            <ac:picMk id="7" creationId="{4722C27F-B5D1-CD64-63E7-E10A84190D04}"/>
          </ac:picMkLst>
        </pc:picChg>
      </pc:sldChg>
    </pc:docChg>
  </pc:docChgLst>
  <pc:docChgLst>
    <pc:chgData name="Prakatheesh Jeevanantham" userId="S::pjeevanantham@tonikbank.com::77c19310-3ecb-407f-817d-62fea43d0123" providerId="AD" clId="Web-{BFF881F0-31FB-D8AC-4CA1-23EA866DDC7D}"/>
    <pc:docChg chg="modSld">
      <pc:chgData name="Prakatheesh Jeevanantham" userId="S::pjeevanantham@tonikbank.com::77c19310-3ecb-407f-817d-62fea43d0123" providerId="AD" clId="Web-{BFF881F0-31FB-D8AC-4CA1-23EA866DDC7D}" dt="2025-07-21T08:04:46.679" v="662" actId="20577"/>
      <pc:docMkLst>
        <pc:docMk/>
      </pc:docMkLst>
      <pc:sldChg chg="modSp">
        <pc:chgData name="Prakatheesh Jeevanantham" userId="S::pjeevanantham@tonikbank.com::77c19310-3ecb-407f-817d-62fea43d0123" providerId="AD" clId="Web-{BFF881F0-31FB-D8AC-4CA1-23EA866DDC7D}" dt="2025-07-21T07:32:45.249" v="336" actId="14100"/>
        <pc:sldMkLst>
          <pc:docMk/>
          <pc:sldMk cId="2717469093" sldId="807"/>
        </pc:sldMkLst>
      </pc:sldChg>
      <pc:sldChg chg="modSp">
        <pc:chgData name="Prakatheesh Jeevanantham" userId="S::pjeevanantham@tonikbank.com::77c19310-3ecb-407f-817d-62fea43d0123" providerId="AD" clId="Web-{BFF881F0-31FB-D8AC-4CA1-23EA866DDC7D}" dt="2025-07-21T08:04:46.679" v="662" actId="20577"/>
        <pc:sldMkLst>
          <pc:docMk/>
          <pc:sldMk cId="2232371839" sldId="808"/>
        </pc:sldMkLst>
        <pc:spChg chg="mod">
          <ac:chgData name="Prakatheesh Jeevanantham" userId="S::pjeevanantham@tonikbank.com::77c19310-3ecb-407f-817d-62fea43d0123" providerId="AD" clId="Web-{BFF881F0-31FB-D8AC-4CA1-23EA866DDC7D}" dt="2025-07-21T08:04:46.679" v="662" actId="20577"/>
          <ac:spMkLst>
            <pc:docMk/>
            <pc:sldMk cId="2232371839" sldId="808"/>
            <ac:spMk id="3" creationId="{41BFFE33-D272-181A-FE49-14C3DF7401D3}"/>
          </ac:spMkLst>
        </pc:spChg>
        <pc:spChg chg="mod">
          <ac:chgData name="Prakatheesh Jeevanantham" userId="S::pjeevanantham@tonikbank.com::77c19310-3ecb-407f-817d-62fea43d0123" providerId="AD" clId="Web-{BFF881F0-31FB-D8AC-4CA1-23EA866DDC7D}" dt="2025-07-21T08:04:33.428" v="660" actId="14100"/>
          <ac:spMkLst>
            <pc:docMk/>
            <pc:sldMk cId="2232371839" sldId="808"/>
            <ac:spMk id="4" creationId="{127B53D2-43E5-A3C3-4696-D2DD2C782594}"/>
          </ac:spMkLst>
        </pc:spChg>
      </pc:sldChg>
      <pc:sldChg chg="modSp">
        <pc:chgData name="Prakatheesh Jeevanantham" userId="S::pjeevanantham@tonikbank.com::77c19310-3ecb-407f-817d-62fea43d0123" providerId="AD" clId="Web-{BFF881F0-31FB-D8AC-4CA1-23EA866DDC7D}" dt="2025-07-21T06:13:57.836" v="26" actId="20577"/>
        <pc:sldMkLst>
          <pc:docMk/>
          <pc:sldMk cId="3101752819" sldId="817"/>
        </pc:sldMkLst>
      </pc:sldChg>
      <pc:sldChg chg="modSp">
        <pc:chgData name="Prakatheesh Jeevanantham" userId="S::pjeevanantham@tonikbank.com::77c19310-3ecb-407f-817d-62fea43d0123" providerId="AD" clId="Web-{BFF881F0-31FB-D8AC-4CA1-23EA866DDC7D}" dt="2025-07-21T06:15:28.026" v="29" actId="14100"/>
        <pc:sldMkLst>
          <pc:docMk/>
          <pc:sldMk cId="2849733831" sldId="818"/>
        </pc:sldMkLst>
      </pc:sldChg>
      <pc:sldChg chg="addSp delSp modSp">
        <pc:chgData name="Prakatheesh Jeevanantham" userId="S::pjeevanantham@tonikbank.com::77c19310-3ecb-407f-817d-62fea43d0123" providerId="AD" clId="Web-{BFF881F0-31FB-D8AC-4CA1-23EA866DDC7D}" dt="2025-07-21T06:40:36.412" v="85" actId="20577"/>
        <pc:sldMkLst>
          <pc:docMk/>
          <pc:sldMk cId="2739034322" sldId="819"/>
        </pc:sldMkLst>
      </pc:sldChg>
      <pc:sldChg chg="addSp delSp modSp">
        <pc:chgData name="Prakatheesh Jeevanantham" userId="S::pjeevanantham@tonikbank.com::77c19310-3ecb-407f-817d-62fea43d0123" providerId="AD" clId="Web-{BFF881F0-31FB-D8AC-4CA1-23EA866DDC7D}" dt="2025-07-21T06:56:24.201" v="224" actId="20577"/>
        <pc:sldMkLst>
          <pc:docMk/>
          <pc:sldMk cId="2988669699" sldId="820"/>
        </pc:sldMkLst>
      </pc:sldChg>
      <pc:sldChg chg="modSp">
        <pc:chgData name="Prakatheesh Jeevanantham" userId="S::pjeevanantham@tonikbank.com::77c19310-3ecb-407f-817d-62fea43d0123" providerId="AD" clId="Web-{BFF881F0-31FB-D8AC-4CA1-23EA866DDC7D}" dt="2025-07-21T06:57:55.437" v="231" actId="20577"/>
        <pc:sldMkLst>
          <pc:docMk/>
          <pc:sldMk cId="654024980" sldId="821"/>
        </pc:sldMkLst>
      </pc:sldChg>
      <pc:sldChg chg="modSp">
        <pc:chgData name="Prakatheesh Jeevanantham" userId="S::pjeevanantham@tonikbank.com::77c19310-3ecb-407f-817d-62fea43d0123" providerId="AD" clId="Web-{BFF881F0-31FB-D8AC-4CA1-23EA866DDC7D}" dt="2025-07-21T07:58:27.586" v="630" actId="20577"/>
        <pc:sldMkLst>
          <pc:docMk/>
          <pc:sldMk cId="3914449944" sldId="822"/>
        </pc:sldMkLst>
      </pc:sldChg>
      <pc:sldChg chg="addSp delSp modSp">
        <pc:chgData name="Prakatheesh Jeevanantham" userId="S::pjeevanantham@tonikbank.com::77c19310-3ecb-407f-817d-62fea43d0123" providerId="AD" clId="Web-{BFF881F0-31FB-D8AC-4CA1-23EA866DDC7D}" dt="2025-07-21T07:49:38.071" v="576" actId="20577"/>
        <pc:sldMkLst>
          <pc:docMk/>
          <pc:sldMk cId="3708169300" sldId="823"/>
        </pc:sldMkLst>
      </pc:sldChg>
      <pc:sldChg chg="modSp">
        <pc:chgData name="Prakatheesh Jeevanantham" userId="S::pjeevanantham@tonikbank.com::77c19310-3ecb-407f-817d-62fea43d0123" providerId="AD" clId="Web-{BFF881F0-31FB-D8AC-4CA1-23EA866DDC7D}" dt="2025-07-21T07:44:38.876" v="502" actId="20577"/>
        <pc:sldMkLst>
          <pc:docMk/>
          <pc:sldMk cId="4104916730" sldId="824"/>
        </pc:sldMkLst>
      </pc:sldChg>
      <pc:sldChg chg="modSp">
        <pc:chgData name="Prakatheesh Jeevanantham" userId="S::pjeevanantham@tonikbank.com::77c19310-3ecb-407f-817d-62fea43d0123" providerId="AD" clId="Web-{BFF881F0-31FB-D8AC-4CA1-23EA866DDC7D}" dt="2025-07-21T07:40:59.667" v="437" actId="20577"/>
        <pc:sldMkLst>
          <pc:docMk/>
          <pc:sldMk cId="3352932447" sldId="825"/>
        </pc:sldMkLst>
      </pc:sldChg>
      <pc:sldChg chg="modSp">
        <pc:chgData name="Prakatheesh Jeevanantham" userId="S::pjeevanantham@tonikbank.com::77c19310-3ecb-407f-817d-62fea43d0123" providerId="AD" clId="Web-{BFF881F0-31FB-D8AC-4CA1-23EA866DDC7D}" dt="2025-07-21T08:00:46.793" v="647" actId="20577"/>
        <pc:sldMkLst>
          <pc:docMk/>
          <pc:sldMk cId="4192174844" sldId="826"/>
        </pc:sldMkLst>
      </pc:sldChg>
      <pc:sldChg chg="modSp">
        <pc:chgData name="Prakatheesh Jeevanantham" userId="S::pjeevanantham@tonikbank.com::77c19310-3ecb-407f-817d-62fea43d0123" providerId="AD" clId="Web-{BFF881F0-31FB-D8AC-4CA1-23EA866DDC7D}" dt="2025-07-21T06:24:53.575" v="57" actId="20577"/>
        <pc:sldMkLst>
          <pc:docMk/>
          <pc:sldMk cId="3289651907" sldId="827"/>
        </pc:sldMkLst>
        <pc:spChg chg="mod">
          <ac:chgData name="Prakatheesh Jeevanantham" userId="S::pjeevanantham@tonikbank.com::77c19310-3ecb-407f-817d-62fea43d0123" providerId="AD" clId="Web-{BFF881F0-31FB-D8AC-4CA1-23EA866DDC7D}" dt="2025-07-21T06:24:53.575" v="57" actId="20577"/>
          <ac:spMkLst>
            <pc:docMk/>
            <pc:sldMk cId="3289651907" sldId="827"/>
            <ac:spMk id="4" creationId="{EEACD7F6-BCD6-D493-E333-85B14D63D50D}"/>
          </ac:spMkLst>
        </pc:spChg>
      </pc:sldChg>
      <pc:sldChg chg="modSp">
        <pc:chgData name="Prakatheesh Jeevanantham" userId="S::pjeevanantham@tonikbank.com::77c19310-3ecb-407f-817d-62fea43d0123" providerId="AD" clId="Web-{BFF881F0-31FB-D8AC-4CA1-23EA866DDC7D}" dt="2025-07-21T06:25:10.185" v="58" actId="20577"/>
        <pc:sldMkLst>
          <pc:docMk/>
          <pc:sldMk cId="3275688064" sldId="828"/>
        </pc:sldMkLst>
        <pc:spChg chg="mod">
          <ac:chgData name="Prakatheesh Jeevanantham" userId="S::pjeevanantham@tonikbank.com::77c19310-3ecb-407f-817d-62fea43d0123" providerId="AD" clId="Web-{BFF881F0-31FB-D8AC-4CA1-23EA866DDC7D}" dt="2025-07-21T06:25:10.185" v="58" actId="20577"/>
          <ac:spMkLst>
            <pc:docMk/>
            <pc:sldMk cId="3275688064" sldId="828"/>
            <ac:spMk id="4" creationId="{15A40E1D-A10E-9371-524B-3641413F8D30}"/>
          </ac:spMkLst>
        </pc:spChg>
      </pc:sldChg>
      <pc:sldChg chg="modSp">
        <pc:chgData name="Prakatheesh Jeevanantham" userId="S::pjeevanantham@tonikbank.com::77c19310-3ecb-407f-817d-62fea43d0123" providerId="AD" clId="Web-{BFF881F0-31FB-D8AC-4CA1-23EA866DDC7D}" dt="2025-07-21T05:53:56.658" v="0" actId="20577"/>
        <pc:sldMkLst>
          <pc:docMk/>
          <pc:sldMk cId="2664180545" sldId="829"/>
        </pc:sldMkLst>
      </pc:sldChg>
      <pc:sldChg chg="modSp">
        <pc:chgData name="Prakatheesh Jeevanantham" userId="S::pjeevanantham@tonikbank.com::77c19310-3ecb-407f-817d-62fea43d0123" providerId="AD" clId="Web-{BFF881F0-31FB-D8AC-4CA1-23EA866DDC7D}" dt="2025-07-21T07:07:49.046" v="329" actId="14100"/>
        <pc:sldMkLst>
          <pc:docMk/>
          <pc:sldMk cId="3228720938" sldId="830"/>
        </pc:sldMkLst>
      </pc:sldChg>
      <pc:sldChg chg="modSp">
        <pc:chgData name="Prakatheesh Jeevanantham" userId="S::pjeevanantham@tonikbank.com::77c19310-3ecb-407f-817d-62fea43d0123" providerId="AD" clId="Web-{BFF881F0-31FB-D8AC-4CA1-23EA866DDC7D}" dt="2025-07-21T07:18:20.507" v="332" actId="14100"/>
        <pc:sldMkLst>
          <pc:docMk/>
          <pc:sldMk cId="2689034238" sldId="831"/>
        </pc:sldMkLst>
      </pc:sldChg>
      <pc:sldChg chg="addSp delSp modSp">
        <pc:chgData name="Prakatheesh Jeevanantham" userId="S::pjeevanantham@tonikbank.com::77c19310-3ecb-407f-817d-62fea43d0123" providerId="AD" clId="Web-{BFF881F0-31FB-D8AC-4CA1-23EA866DDC7D}" dt="2025-07-21T06:44:30.418" v="113" actId="20577"/>
        <pc:sldMkLst>
          <pc:docMk/>
          <pc:sldMk cId="3788092890" sldId="845"/>
        </pc:sldMkLst>
      </pc:sldChg>
      <pc:sldChg chg="modSp">
        <pc:chgData name="Prakatheesh Jeevanantham" userId="S::pjeevanantham@tonikbank.com::77c19310-3ecb-407f-817d-62fea43d0123" providerId="AD" clId="Web-{BFF881F0-31FB-D8AC-4CA1-23EA866DDC7D}" dt="2025-07-21T08:03:48.833" v="654" actId="20577"/>
        <pc:sldMkLst>
          <pc:docMk/>
          <pc:sldMk cId="2339810224" sldId="848"/>
        </pc:sldMkLst>
        <pc:spChg chg="mod">
          <ac:chgData name="Prakatheesh Jeevanantham" userId="S::pjeevanantham@tonikbank.com::77c19310-3ecb-407f-817d-62fea43d0123" providerId="AD" clId="Web-{BFF881F0-31FB-D8AC-4CA1-23EA866DDC7D}" dt="2025-07-21T08:03:48.833" v="654" actId="20577"/>
          <ac:spMkLst>
            <pc:docMk/>
            <pc:sldMk cId="2339810224" sldId="848"/>
            <ac:spMk id="4" creationId="{A329E3E2-2E5B-5467-37EC-B6E87F3BB00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C7149-8188-4131-8652-9E25F2EA2171}" type="datetimeFigureOut">
              <a:rPr lang="en-IN" smtClean="0"/>
              <a:t>11-08-2025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E9B6C-DEB6-457A-8CF6-DD187750295E}" type="slidenum">
              <a:rPr lang="en-IN" smtClean="0"/>
              <a:t>‹#›</a:t>
            </a:fld>
            <a:endParaRPr lang="en-IN"/>
          </a:p>
        </p:txBody>
      </p:sp>
    </p:spTree>
    <p:extLst>
      <p:ext uri="{BB962C8B-B14F-4D97-AF65-F5344CB8AC3E}">
        <p14:creationId xmlns:p14="http://schemas.microsoft.com/office/powerpoint/2010/main" val="193061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70EA2-3659-58C3-E1DB-5CBFAA84B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59306-2B35-966F-607E-FA997FF0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F385A8-8C12-9F80-009C-9988539BEF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973FFC-3074-E8B0-1E52-23775D1468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32B3C1-5BB2-43C2-AF37-BC9A4E3B5491}"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62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Descriptions need to be added</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EB54-8893-437B-AC7F-57129B52E2B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870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Descriptions need to be added</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EB54-8893-437B-AC7F-57129B52E2B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44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Descriptions need to be updated</a:t>
            </a: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8EB54-8893-437B-AC7F-57129B52E2B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63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31E9B6C-DEB6-457A-8CF6-DD187750295E}" type="slidenum">
              <a:rPr lang="en-IN" smtClean="0"/>
              <a:t>13</a:t>
            </a:fld>
            <a:endParaRPr lang="en-IN"/>
          </a:p>
        </p:txBody>
      </p:sp>
    </p:spTree>
    <p:extLst>
      <p:ext uri="{BB962C8B-B14F-4D97-AF65-F5344CB8AC3E}">
        <p14:creationId xmlns:p14="http://schemas.microsoft.com/office/powerpoint/2010/main" val="354808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1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42EA403-19EB-4726-B043-181D2CD420A1}"/>
              </a:ext>
            </a:extLst>
          </p:cNvPr>
          <p:cNvSpPr>
            <a:spLocks noGrp="1"/>
          </p:cNvSpPr>
          <p:nvPr>
            <p:ph type="pic" sz="quarter" idx="13"/>
          </p:nvPr>
        </p:nvSpPr>
        <p:spPr>
          <a:xfrm>
            <a:off x="0" y="0"/>
            <a:ext cx="12192000" cy="6858000"/>
          </a:xfrm>
        </p:spPr>
        <p:txBody>
          <a:bodyPr/>
          <a:lstStyle/>
          <a:p>
            <a:r>
              <a:rPr lang="en-US"/>
              <a:t>Click icon to add picture</a:t>
            </a:r>
            <a:endParaRPr lang="en-PH"/>
          </a:p>
        </p:txBody>
      </p:sp>
      <p:sp>
        <p:nvSpPr>
          <p:cNvPr id="2" name="Title 1">
            <a:extLst>
              <a:ext uri="{FF2B5EF4-FFF2-40B4-BE49-F238E27FC236}">
                <a16:creationId xmlns:a16="http://schemas.microsoft.com/office/drawing/2014/main" id="{1736FB2C-BF78-42FF-A8B9-4670F9D2B872}"/>
              </a:ext>
            </a:extLst>
          </p:cNvPr>
          <p:cNvSpPr>
            <a:spLocks noGrp="1"/>
          </p:cNvSpPr>
          <p:nvPr>
            <p:ph type="ctrTitle" hasCustomPrompt="1"/>
          </p:nvPr>
        </p:nvSpPr>
        <p:spPr>
          <a:xfrm>
            <a:off x="911225" y="4283532"/>
            <a:ext cx="5184775" cy="573792"/>
          </a:xfrm>
          <a:prstGeom prst="rect">
            <a:avLst/>
          </a:prstGeom>
        </p:spPr>
        <p:txBody>
          <a:bodyPr anchor="t">
            <a:norm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Click to edit title</a:t>
            </a:r>
          </a:p>
        </p:txBody>
      </p:sp>
      <p:sp>
        <p:nvSpPr>
          <p:cNvPr id="3" name="Body Text">
            <a:extLst>
              <a:ext uri="{FF2B5EF4-FFF2-40B4-BE49-F238E27FC236}">
                <a16:creationId xmlns:a16="http://schemas.microsoft.com/office/drawing/2014/main" id="{D1B97B18-8288-4D80-98F2-014029749790}"/>
              </a:ext>
            </a:extLst>
          </p:cNvPr>
          <p:cNvSpPr>
            <a:spLocks noGrp="1"/>
          </p:cNvSpPr>
          <p:nvPr>
            <p:ph type="subTitle" idx="1" hasCustomPrompt="1"/>
          </p:nvPr>
        </p:nvSpPr>
        <p:spPr>
          <a:xfrm>
            <a:off x="919463" y="4857324"/>
            <a:ext cx="3947812" cy="1044000"/>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PH" noProof="0"/>
              <a:t>Click to edit body text</a:t>
            </a:r>
          </a:p>
        </p:txBody>
      </p:sp>
    </p:spTree>
    <p:extLst>
      <p:ext uri="{BB962C8B-B14F-4D97-AF65-F5344CB8AC3E}">
        <p14:creationId xmlns:p14="http://schemas.microsoft.com/office/powerpoint/2010/main" val="3272583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Textboxes">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981075"/>
            <a:ext cx="5108578"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3398477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laceholder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4" name="Content Placeholder 3">
            <a:extLst>
              <a:ext uri="{FF2B5EF4-FFF2-40B4-BE49-F238E27FC236}">
                <a16:creationId xmlns:a16="http://schemas.microsoft.com/office/drawing/2014/main" id="{88DCCD44-27E8-4F05-B21C-5BBA8C9AFFE7}"/>
              </a:ext>
            </a:extLst>
          </p:cNvPr>
          <p:cNvSpPr>
            <a:spLocks noGrp="1"/>
          </p:cNvSpPr>
          <p:nvPr>
            <p:ph sz="quarter" idx="15"/>
          </p:nvPr>
        </p:nvSpPr>
        <p:spPr>
          <a:xfrm>
            <a:off x="911053" y="1737438"/>
            <a:ext cx="5108575"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Content Placeholder 5">
            <a:extLst>
              <a:ext uri="{FF2B5EF4-FFF2-40B4-BE49-F238E27FC236}">
                <a16:creationId xmlns:a16="http://schemas.microsoft.com/office/drawing/2014/main" id="{AC2324EA-1BBD-4479-A31F-033E7DC2704D}"/>
              </a:ext>
            </a:extLst>
          </p:cNvPr>
          <p:cNvSpPr>
            <a:spLocks noGrp="1"/>
          </p:cNvSpPr>
          <p:nvPr>
            <p:ph sz="quarter" idx="16"/>
          </p:nvPr>
        </p:nvSpPr>
        <p:spPr>
          <a:xfrm>
            <a:off x="6172374" y="1737438"/>
            <a:ext cx="5108400"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49419469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ig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1748119"/>
            <a:ext cx="10369550" cy="4165320"/>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5" name="Title 1">
            <a:extLst>
              <a:ext uri="{FF2B5EF4-FFF2-40B4-BE49-F238E27FC236}">
                <a16:creationId xmlns:a16="http://schemas.microsoft.com/office/drawing/2014/main" id="{232C4C44-1466-4515-88F2-3DD924B4D809}"/>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107252305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11">
            <a:extLst>
              <a:ext uri="{FF2B5EF4-FFF2-40B4-BE49-F238E27FC236}">
                <a16:creationId xmlns:a16="http://schemas.microsoft.com/office/drawing/2014/main" id="{A842CBA2-6ADB-402E-989B-420BCA456D07}"/>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4" name="Title 1">
            <a:extLst>
              <a:ext uri="{FF2B5EF4-FFF2-40B4-BE49-F238E27FC236}">
                <a16:creationId xmlns:a16="http://schemas.microsoft.com/office/drawing/2014/main" id="{583482D7-B02B-47E4-ABE6-DA44F4296A72}"/>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17023053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33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8BD5A-1D7B-466C-B524-87FD02010335}"/>
              </a:ext>
            </a:extLst>
          </p:cNvPr>
          <p:cNvSpPr>
            <a:spLocks noGrp="1"/>
          </p:cNvSpPr>
          <p:nvPr>
            <p:ph type="title" hasCustomPrompt="1"/>
          </p:nvPr>
        </p:nvSpPr>
        <p:spPr>
          <a:xfrm>
            <a:off x="911224" y="2321859"/>
            <a:ext cx="10369551" cy="2214282"/>
          </a:xfrm>
          <a:prstGeom prst="rect">
            <a:avLst/>
          </a:prstGeom>
        </p:spPr>
        <p:txBody>
          <a:bodyPr anchor="ctr">
            <a:normAutofit/>
          </a:bodyPr>
          <a:lstStyle>
            <a:lvl1pPr algn="ctr"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PH" noProof="0"/>
              <a:t>Chapter #</a:t>
            </a:r>
            <a:br>
              <a:rPr lang="en-PH" noProof="0"/>
            </a:br>
            <a:r>
              <a:rPr lang="en-PH" noProof="0"/>
              <a:t>headline</a:t>
            </a:r>
          </a:p>
        </p:txBody>
      </p:sp>
    </p:spTree>
    <p:extLst>
      <p:ext uri="{BB962C8B-B14F-4D97-AF65-F5344CB8AC3E}">
        <p14:creationId xmlns:p14="http://schemas.microsoft.com/office/powerpoint/2010/main" val="3748258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nSpc>
                <a:spcPct val="110000"/>
              </a:lnSpc>
              <a:defRPr sz="3150" spc="-90" baseline="0"/>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4" name="Text Placeholder 3">
            <a:extLst>
              <a:ext uri="{FF2B5EF4-FFF2-40B4-BE49-F238E27FC236}">
                <a16:creationId xmlns:a16="http://schemas.microsoft.com/office/drawing/2014/main" id="{A4B6B1F9-27C6-40AE-9DAF-99CB30D9F274}"/>
              </a:ext>
            </a:extLst>
          </p:cNvPr>
          <p:cNvSpPr>
            <a:spLocks noGrp="1"/>
          </p:cNvSpPr>
          <p:nvPr>
            <p:ph type="body" sz="half" idx="2"/>
          </p:nvPr>
        </p:nvSpPr>
        <p:spPr>
          <a:xfrm>
            <a:off x="911224" y="2151073"/>
            <a:ext cx="3960814" cy="3762365"/>
          </a:xfrm>
        </p:spPr>
        <p:txBody>
          <a:bodyPr>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noProof="0" dirty="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19048194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9" name="Text Placeholder 2">
            <a:extLst>
              <a:ext uri="{FF2B5EF4-FFF2-40B4-BE49-F238E27FC236}">
                <a16:creationId xmlns:a16="http://schemas.microsoft.com/office/drawing/2014/main" id="{B464D0EC-DF14-47AE-A965-A789B323470D}"/>
              </a:ext>
            </a:extLst>
          </p:cNvPr>
          <p:cNvSpPr>
            <a:spLocks noGrp="1"/>
          </p:cNvSpPr>
          <p:nvPr>
            <p:ph type="body" idx="13"/>
          </p:nvPr>
        </p:nvSpPr>
        <p:spPr>
          <a:xfrm>
            <a:off x="911223" y="1681163"/>
            <a:ext cx="5178682"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25083368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E23F-0191-487F-8C79-77393934BD5E}"/>
              </a:ext>
            </a:extLst>
          </p:cNvPr>
          <p:cNvSpPr>
            <a:spLocks noGrp="1"/>
          </p:cNvSpPr>
          <p:nvPr>
            <p:ph type="title"/>
          </p:nvPr>
        </p:nvSpPr>
        <p:spPr>
          <a:xfrm>
            <a:off x="911223" y="981075"/>
            <a:ext cx="10369550" cy="1169551"/>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Content Placeholder 2">
            <a:extLst>
              <a:ext uri="{FF2B5EF4-FFF2-40B4-BE49-F238E27FC236}">
                <a16:creationId xmlns:a16="http://schemas.microsoft.com/office/drawing/2014/main" id="{E5CAD9AE-AED7-48F8-81D3-F7DFCDADC32E}"/>
              </a:ext>
            </a:extLst>
          </p:cNvPr>
          <p:cNvSpPr>
            <a:spLocks noGrp="1"/>
          </p:cNvSpPr>
          <p:nvPr>
            <p:ph idx="1"/>
          </p:nvPr>
        </p:nvSpPr>
        <p:spPr>
          <a:xfrm>
            <a:off x="911225" y="2587751"/>
            <a:ext cx="10369550" cy="3325687"/>
          </a:xfrm>
        </p:spPr>
        <p:txBody>
          <a:bodyPr>
            <a:normAutofit/>
          </a:bodyPr>
          <a:lstStyle>
            <a:lvl1pPr marL="0" indent="0" algn="l" defTabSz="914400" rtl="0" eaLnBrk="1" latinLnBrk="0" hangingPunct="1">
              <a:buNone/>
              <a:defRPr lang="en-PH" sz="1150" kern="1200" spc="-70" baseline="0" noProof="0" dirty="0" smtClean="0">
                <a:solidFill>
                  <a:schemeClr val="tx1"/>
                </a:solidFill>
                <a:latin typeface="+mn-lt"/>
                <a:ea typeface="+mn-ea"/>
                <a:cs typeface="+mn-cs"/>
              </a:defRPr>
            </a:lvl1pPr>
            <a:lvl2pPr marL="0" indent="0">
              <a:buNone/>
              <a:defRPr sz="1200" b="1"/>
            </a:lvl2pPr>
            <a:lvl3pPr marL="0" indent="0">
              <a:buNone/>
              <a:defRPr sz="1200"/>
            </a:lvl3pPr>
            <a:lvl4pPr marL="1371600" indent="0">
              <a:buNone/>
              <a:defRPr/>
            </a:lvl4pPr>
            <a:lvl5pPr marL="1828800" indent="0">
              <a:buNone/>
              <a:defRPr/>
            </a:lvl5pPr>
          </a:lstStyle>
          <a:p>
            <a:pPr marL="0" lvl="0" indent="0" algn="l" defTabSz="914400" rtl="0" eaLnBrk="1" latinLnBrk="0" hangingPunct="1">
              <a:lnSpc>
                <a:spcPct val="114000"/>
              </a:lnSpc>
              <a:spcBef>
                <a:spcPts val="0"/>
              </a:spcBef>
              <a:buFont typeface="Arial" panose="020B0604020202020204" pitchFamily="34" charset="0"/>
              <a:buNone/>
            </a:pPr>
            <a:r>
              <a:rPr lang="en-US" noProof="0"/>
              <a:t>Click to edit Master text styles</a:t>
            </a:r>
          </a:p>
        </p:txBody>
      </p:sp>
      <p:sp>
        <p:nvSpPr>
          <p:cNvPr id="7" name="Slide Number Placeholder 11">
            <a:extLst>
              <a:ext uri="{FF2B5EF4-FFF2-40B4-BE49-F238E27FC236}">
                <a16:creationId xmlns:a16="http://schemas.microsoft.com/office/drawing/2014/main" id="{656184E3-FA41-4B15-BE9C-8A87B67CC430}"/>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Tree>
    <p:extLst>
      <p:ext uri="{BB962C8B-B14F-4D97-AF65-F5344CB8AC3E}">
        <p14:creationId xmlns:p14="http://schemas.microsoft.com/office/powerpoint/2010/main" val="267849296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Right-Side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225086-4934-4BA0-BFE6-A6CF7372BE0E}"/>
              </a:ext>
            </a:extLst>
          </p:cNvPr>
          <p:cNvSpPr>
            <a:spLocks noGrp="1"/>
          </p:cNvSpPr>
          <p:nvPr>
            <p:ph sz="half" idx="2"/>
          </p:nvPr>
        </p:nvSpPr>
        <p:spPr>
          <a:xfrm>
            <a:off x="7316784" y="981075"/>
            <a:ext cx="3960815" cy="4932363"/>
          </a:xfrm>
        </p:spPr>
        <p:txBody>
          <a:bodyPr/>
          <a:lstStyle>
            <a:lvl1pPr marL="342000" indent="-342000">
              <a:lnSpc>
                <a:spcPct val="100000"/>
              </a:lnSpc>
              <a:spcBef>
                <a:spcPts val="0"/>
              </a:spcBef>
              <a:buSzPct val="115000"/>
              <a:buFont typeface="Wingdings" panose="05000000000000000000" pitchFamily="2" charset="2"/>
              <a:buChar char="§"/>
              <a:defRPr sz="1800">
                <a:solidFill>
                  <a:schemeClr val="accent1"/>
                </a:solidFill>
              </a:defRPr>
            </a:lvl1pPr>
            <a:lvl2pPr marL="0" indent="0">
              <a:buNone/>
              <a:defRPr sz="1100">
                <a:solidFill>
                  <a:schemeClr val="accent1"/>
                </a:solidFill>
              </a:defRPr>
            </a:lvl2pPr>
          </a:lstStyle>
          <a:p>
            <a:pPr lvl="0"/>
            <a:r>
              <a:rPr lang="en-US" noProof="0"/>
              <a:t>Click to edit Master text styles</a:t>
            </a:r>
          </a:p>
          <a:p>
            <a:pPr lvl="1"/>
            <a:r>
              <a:rPr lang="en-US" noProof="0"/>
              <a:t>Second level</a:t>
            </a:r>
          </a:p>
        </p:txBody>
      </p:sp>
      <p:sp>
        <p:nvSpPr>
          <p:cNvPr id="8" name="Slide Number Placeholder 11">
            <a:extLst>
              <a:ext uri="{FF2B5EF4-FFF2-40B4-BE49-F238E27FC236}">
                <a16:creationId xmlns:a16="http://schemas.microsoft.com/office/drawing/2014/main" id="{905878BF-004C-4634-AE51-76B9BDB4A393}"/>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Title 1">
            <a:extLst>
              <a:ext uri="{FF2B5EF4-FFF2-40B4-BE49-F238E27FC236}">
                <a16:creationId xmlns:a16="http://schemas.microsoft.com/office/drawing/2014/main" id="{AAC68C63-61FF-47FD-9A18-28597DE7B47A}"/>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Tree>
    <p:extLst>
      <p:ext uri="{BB962C8B-B14F-4D97-AF65-F5344CB8AC3E}">
        <p14:creationId xmlns:p14="http://schemas.microsoft.com/office/powerpoint/2010/main" val="278969994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A243-A39F-4201-A838-A752631591E8}"/>
              </a:ext>
            </a:extLst>
          </p:cNvPr>
          <p:cNvSpPr>
            <a:spLocks noGrp="1"/>
          </p:cNvSpPr>
          <p:nvPr>
            <p:ph type="title"/>
          </p:nvPr>
        </p:nvSpPr>
        <p:spPr>
          <a:xfrm>
            <a:off x="911224" y="981073"/>
            <a:ext cx="3960814" cy="1022075"/>
          </a:xfrm>
          <a:prstGeom prst="rect">
            <a:avLst/>
          </a:prstGeom>
        </p:spPr>
        <p:txBody>
          <a:bodyPr anchor="t">
            <a:spAutoFit/>
          </a:bodyPr>
          <a:lstStyle>
            <a:lvl1pPr algn="l" defTabSz="914400" rtl="0" eaLnBrk="1" latinLnBrk="0" hangingPunct="1">
              <a:lnSpc>
                <a:spcPct val="110000"/>
              </a:lnSpc>
              <a:spcBef>
                <a:spcPct val="0"/>
              </a:spcBef>
              <a:buNone/>
              <a:defRPr lang="en-PH"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Picture Placeholder 2">
            <a:extLst>
              <a:ext uri="{FF2B5EF4-FFF2-40B4-BE49-F238E27FC236}">
                <a16:creationId xmlns:a16="http://schemas.microsoft.com/office/drawing/2014/main" id="{8DD0BA76-34E5-44EA-888A-855BCCB9D3A2}"/>
              </a:ext>
            </a:extLst>
          </p:cNvPr>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PH" noProof="0"/>
          </a:p>
        </p:txBody>
      </p:sp>
      <p:sp>
        <p:nvSpPr>
          <p:cNvPr id="12" name="Slide Number Placeholder 11">
            <a:extLst>
              <a:ext uri="{FF2B5EF4-FFF2-40B4-BE49-F238E27FC236}">
                <a16:creationId xmlns:a16="http://schemas.microsoft.com/office/drawing/2014/main" id="{D1AC0660-6502-4ABC-A2ED-2D6CF5E37B32}"/>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6" name="Chart Placeholder 5">
            <a:extLst>
              <a:ext uri="{FF2B5EF4-FFF2-40B4-BE49-F238E27FC236}">
                <a16:creationId xmlns:a16="http://schemas.microsoft.com/office/drawing/2014/main" id="{CD91FF71-2EEB-4774-8F90-FE5ACB1A4987}"/>
              </a:ext>
            </a:extLst>
          </p:cNvPr>
          <p:cNvSpPr>
            <a:spLocks noGrp="1"/>
          </p:cNvSpPr>
          <p:nvPr>
            <p:ph type="chart" sz="quarter" idx="13" hasCustomPrompt="1"/>
          </p:nvPr>
        </p:nvSpPr>
        <p:spPr>
          <a:xfrm>
            <a:off x="911225" y="1951038"/>
            <a:ext cx="3960813" cy="3962400"/>
          </a:xfrm>
        </p:spPr>
        <p:txBody>
          <a:bodyPr/>
          <a:lstStyle>
            <a:lvl1pPr marL="0" indent="0">
              <a:buNone/>
              <a:defRPr/>
            </a:lvl1pPr>
          </a:lstStyle>
          <a:p>
            <a:r>
              <a:rPr lang="en-PH" noProof="0"/>
              <a:t>Click to insert a chart</a:t>
            </a:r>
          </a:p>
        </p:txBody>
      </p:sp>
    </p:spTree>
    <p:extLst>
      <p:ext uri="{BB962C8B-B14F-4D97-AF65-F5344CB8AC3E}">
        <p14:creationId xmlns:p14="http://schemas.microsoft.com/office/powerpoint/2010/main" val="31787729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5EAA22-CA34-4A50-973C-127FD127D800}"/>
              </a:ext>
            </a:extLst>
          </p:cNvPr>
          <p:cNvSpPr>
            <a:spLocks noGrp="1"/>
          </p:cNvSpPr>
          <p:nvPr>
            <p:ph sz="half" idx="2"/>
          </p:nvPr>
        </p:nvSpPr>
        <p:spPr>
          <a:xfrm>
            <a:off x="911223" y="2505075"/>
            <a:ext cx="5086352" cy="3408363"/>
          </a:xfrm>
        </p:spPr>
        <p:txBody>
          <a:bodyPr/>
          <a:lstStyle>
            <a:lvl1pPr marL="457200" indent="-457200">
              <a:buFont typeface="Arial" panose="020B0604020202020204" pitchFamily="34" charset="0"/>
              <a:buChar char="•"/>
              <a:defRPr lang="en-PH" sz="1800" kern="1200" noProof="0" dirty="0">
                <a:solidFill>
                  <a:schemeClr val="accent1"/>
                </a:solidFill>
                <a:latin typeface="+mn-lt"/>
                <a:ea typeface="+mn-ea"/>
                <a:cs typeface="+mn-cs"/>
              </a:defRPr>
            </a:lvl1pPr>
            <a:lvl2pPr>
              <a:defRPr lang="en-PH" sz="1100" kern="1200" noProof="0" dirty="0" smtClean="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buFont typeface="Wingdings" panose="05000000000000000000" pitchFamily="2" charset="2"/>
              <a:buChar char="§"/>
            </a:pPr>
            <a:r>
              <a:rPr lang="en-US" noProof="0"/>
              <a:t>Click to edit Master text styles</a:t>
            </a:r>
          </a:p>
          <a:p>
            <a:pPr marL="228600" lvl="1" indent="-228600" algn="l" defTabSz="914400" rtl="0" eaLnBrk="1" latinLnBrk="0" hangingPunct="1">
              <a:lnSpc>
                <a:spcPct val="100000"/>
              </a:lnSpc>
              <a:spcBef>
                <a:spcPts val="0"/>
              </a:spcBef>
              <a:buSzPct val="115000"/>
              <a:buFont typeface="Wingdings" panose="05000000000000000000" pitchFamily="2" charset="2"/>
              <a:buChar char="§"/>
            </a:pPr>
            <a:r>
              <a:rPr lang="en-US" noProof="0"/>
              <a:t>Second level</a:t>
            </a:r>
          </a:p>
          <a:p>
            <a:pPr marL="228600" lvl="2" indent="-228600" algn="l" defTabSz="914400" rtl="0" eaLnBrk="1" latinLnBrk="0" hangingPunct="1">
              <a:lnSpc>
                <a:spcPct val="100000"/>
              </a:lnSpc>
              <a:spcBef>
                <a:spcPts val="0"/>
              </a:spcBef>
              <a:buSzPct val="115000"/>
              <a:buFont typeface="Wingdings" panose="05000000000000000000" pitchFamily="2" charset="2"/>
              <a:buChar char="§"/>
            </a:pPr>
            <a:r>
              <a:rPr lang="en-US" noProof="0"/>
              <a:t>Third level</a:t>
            </a:r>
          </a:p>
        </p:txBody>
      </p:sp>
      <p:sp>
        <p:nvSpPr>
          <p:cNvPr id="6" name="Content Placeholder 5">
            <a:extLst>
              <a:ext uri="{FF2B5EF4-FFF2-40B4-BE49-F238E27FC236}">
                <a16:creationId xmlns:a16="http://schemas.microsoft.com/office/drawing/2014/main" id="{507D4EDA-1701-4A8D-8879-6F669F44F36D}"/>
              </a:ext>
            </a:extLst>
          </p:cNvPr>
          <p:cNvSpPr>
            <a:spLocks noGrp="1"/>
          </p:cNvSpPr>
          <p:nvPr>
            <p:ph sz="quarter" idx="4"/>
          </p:nvPr>
        </p:nvSpPr>
        <p:spPr>
          <a:xfrm>
            <a:off x="6172200" y="2505075"/>
            <a:ext cx="5086352" cy="3408363"/>
          </a:xfrm>
        </p:spPr>
        <p:txBody>
          <a:bodyPr/>
          <a:lstStyle>
            <a:lvl1pPr marL="228600" indent="-228600">
              <a:buFont typeface="Wingdings" panose="05000000000000000000" pitchFamily="2" charset="2"/>
              <a:buChar char="§"/>
              <a:defRPr lang="en-US" sz="1800" kern="1200" dirty="0">
                <a:solidFill>
                  <a:schemeClr val="accent1"/>
                </a:solidFill>
                <a:latin typeface="+mn-lt"/>
                <a:ea typeface="+mn-ea"/>
                <a:cs typeface="+mn-cs"/>
              </a:defRPr>
            </a:lvl1pPr>
            <a:lvl2pPr>
              <a:defRPr lang="en-US" sz="1100" kern="1200" noProof="0" dirty="0">
                <a:solidFill>
                  <a:schemeClr val="tx1">
                    <a:lumMod val="85000"/>
                    <a:lumOff val="15000"/>
                  </a:schemeClr>
                </a:solidFill>
                <a:latin typeface="+mn-lt"/>
                <a:ea typeface="+mn-ea"/>
                <a:cs typeface="+mn-cs"/>
              </a:defRPr>
            </a:lvl2pPr>
          </a:lstStyle>
          <a:p>
            <a:pPr marL="228600" lvl="0" indent="-228600" algn="l" defTabSz="914400" rtl="0" eaLnBrk="1" latinLnBrk="0" hangingPunct="1">
              <a:lnSpc>
                <a:spcPct val="100000"/>
              </a:lnSpc>
              <a:spcBef>
                <a:spcPts val="0"/>
              </a:spcBef>
              <a:buSzPct val="115000"/>
            </a:pPr>
            <a:r>
              <a:rPr lang="en-US" noProof="0"/>
              <a:t>Click to edit Master text styles</a:t>
            </a:r>
          </a:p>
          <a:p>
            <a:pPr marL="228600" lvl="1" indent="-228600" algn="l" defTabSz="914400" rtl="0" eaLnBrk="1" latinLnBrk="0" hangingPunct="1">
              <a:lnSpc>
                <a:spcPct val="100000"/>
              </a:lnSpc>
              <a:spcBef>
                <a:spcPts val="0"/>
              </a:spcBef>
              <a:buSzPct val="115000"/>
            </a:pPr>
            <a:r>
              <a:rPr lang="en-US" noProof="0"/>
              <a:t>Second level</a:t>
            </a:r>
          </a:p>
        </p:txBody>
      </p:sp>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9" name="Text Placeholder 2">
            <a:extLst>
              <a:ext uri="{FF2B5EF4-FFF2-40B4-BE49-F238E27FC236}">
                <a16:creationId xmlns:a16="http://schemas.microsoft.com/office/drawing/2014/main" id="{011D86E5-50D9-41CC-9F95-B4AA835286C9}"/>
              </a:ext>
            </a:extLst>
          </p:cNvPr>
          <p:cNvSpPr>
            <a:spLocks noGrp="1"/>
          </p:cNvSpPr>
          <p:nvPr>
            <p:ph type="body" idx="13"/>
          </p:nvPr>
        </p:nvSpPr>
        <p:spPr>
          <a:xfrm>
            <a:off x="911223" y="1681163"/>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Text Placeholder 2">
            <a:extLst>
              <a:ext uri="{FF2B5EF4-FFF2-40B4-BE49-F238E27FC236}">
                <a16:creationId xmlns:a16="http://schemas.microsoft.com/office/drawing/2014/main" id="{9D23F7DC-C3F0-4EE3-B615-04ACDE542573}"/>
              </a:ext>
            </a:extLst>
          </p:cNvPr>
          <p:cNvSpPr>
            <a:spLocks noGrp="1"/>
          </p:cNvSpPr>
          <p:nvPr>
            <p:ph type="body" idx="14"/>
          </p:nvPr>
        </p:nvSpPr>
        <p:spPr>
          <a:xfrm>
            <a:off x="6172199" y="1681162"/>
            <a:ext cx="5108579" cy="778573"/>
          </a:xfrm>
        </p:spPr>
        <p:txBody>
          <a:bodyPr anchor="t">
            <a:normAutofit/>
          </a:bodyPr>
          <a:lstStyle>
            <a:lvl1pPr marL="0" indent="0">
              <a:buNone/>
              <a:defRPr lang="en-US" sz="1800" kern="1200" spc="20" noProof="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324943144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Textboxes with Title">
    <p:spTree>
      <p:nvGrpSpPr>
        <p:cNvPr id="1" name=""/>
        <p:cNvGrpSpPr/>
        <p:nvPr/>
      </p:nvGrpSpPr>
      <p:grpSpPr>
        <a:xfrm>
          <a:off x="0" y="0"/>
          <a:ext cx="0" cy="0"/>
          <a:chOff x="0" y="0"/>
          <a:chExt cx="0" cy="0"/>
        </a:xfrm>
      </p:grpSpPr>
      <p:sp>
        <p:nvSpPr>
          <p:cNvPr id="10" name="Slide Number Placeholder 11">
            <a:extLst>
              <a:ext uri="{FF2B5EF4-FFF2-40B4-BE49-F238E27FC236}">
                <a16:creationId xmlns:a16="http://schemas.microsoft.com/office/drawing/2014/main" id="{BC8E0731-FF1F-42F3-A1DE-09A7A093FC9E}"/>
              </a:ext>
            </a:extLst>
          </p:cNvPr>
          <p:cNvSpPr>
            <a:spLocks noGrp="1"/>
          </p:cNvSpPr>
          <p:nvPr>
            <p:ph type="sldNum" sz="quarter" idx="12"/>
          </p:nvPr>
        </p:nvSpPr>
        <p:spPr>
          <a:xfrm>
            <a:off x="911223" y="6282781"/>
            <a:ext cx="2670175" cy="231140"/>
          </a:xfrm>
        </p:spPr>
        <p:txBody>
          <a:bodyPr anchor="t"/>
          <a:lstStyle>
            <a:lvl1pPr algn="l">
              <a:defRPr sz="800">
                <a:solidFill>
                  <a:schemeClr val="tx1"/>
                </a:solidFill>
              </a:defRPr>
            </a:lvl1pPr>
          </a:lstStyle>
          <a:p>
            <a:fld id="{C7F0D36C-296C-4C41-928D-13DEBF2E67EF}" type="slidenum">
              <a:rPr lang="en-PH" smtClean="0"/>
              <a:pPr/>
              <a:t>‹#›</a:t>
            </a:fld>
            <a:endParaRPr lang="en-PH"/>
          </a:p>
        </p:txBody>
      </p:sp>
      <p:sp>
        <p:nvSpPr>
          <p:cNvPr id="8" name="Title 1">
            <a:extLst>
              <a:ext uri="{FF2B5EF4-FFF2-40B4-BE49-F238E27FC236}">
                <a16:creationId xmlns:a16="http://schemas.microsoft.com/office/drawing/2014/main" id="{EF6409CB-2DCC-405D-AFC8-B8C81B6836FC}"/>
              </a:ext>
            </a:extLst>
          </p:cNvPr>
          <p:cNvSpPr>
            <a:spLocks noGrp="1"/>
          </p:cNvSpPr>
          <p:nvPr>
            <p:ph type="title"/>
          </p:nvPr>
        </p:nvSpPr>
        <p:spPr>
          <a:xfrm>
            <a:off x="911223" y="981075"/>
            <a:ext cx="10369550" cy="587749"/>
          </a:xfrm>
          <a:prstGeom prst="rect">
            <a:avLst/>
          </a:prstGeom>
        </p:spPr>
        <p:txBody>
          <a:bodyPr anchor="t">
            <a:normAutofit/>
          </a:bodyPr>
          <a:lstStyle>
            <a:lvl1pPr algn="l" defTabSz="914400" rtl="0" eaLnBrk="1" latinLnBrk="0" hangingPunct="1">
              <a:lnSpc>
                <a:spcPct val="110000"/>
              </a:lnSpc>
              <a:spcBef>
                <a:spcPct val="0"/>
              </a:spcBef>
              <a:buNone/>
              <a:defRPr lang="hr-HR" sz="3150" kern="1200" spc="-90" baseline="0" noProof="0" dirty="0">
                <a:solidFill>
                  <a:schemeClr val="accent1"/>
                </a:solidFill>
                <a:latin typeface="+mj-lt"/>
                <a:ea typeface="+mj-ea"/>
                <a:cs typeface="+mj-cs"/>
              </a:defRPr>
            </a:lvl1p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94220268-61C8-499F-BD8E-D137A2E94C75}"/>
              </a:ext>
            </a:extLst>
          </p:cNvPr>
          <p:cNvSpPr>
            <a:spLocks noGrp="1"/>
          </p:cNvSpPr>
          <p:nvPr>
            <p:ph type="body" sz="quarter" idx="13"/>
          </p:nvPr>
        </p:nvSpPr>
        <p:spPr>
          <a:xfrm>
            <a:off x="911228"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Text Placeholder 2">
            <a:extLst>
              <a:ext uri="{FF2B5EF4-FFF2-40B4-BE49-F238E27FC236}">
                <a16:creationId xmlns:a16="http://schemas.microsoft.com/office/drawing/2014/main" id="{00D1E06D-6DDD-4474-9CDB-8EDE97EFAA38}"/>
              </a:ext>
            </a:extLst>
          </p:cNvPr>
          <p:cNvSpPr>
            <a:spLocks noGrp="1"/>
          </p:cNvSpPr>
          <p:nvPr>
            <p:ph type="body" sz="quarter" idx="14"/>
          </p:nvPr>
        </p:nvSpPr>
        <p:spPr>
          <a:xfrm>
            <a:off x="6172194" y="1700925"/>
            <a:ext cx="5108578"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279963017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23005-0E1E-40F0-BDE2-EADB9B991268}"/>
              </a:ext>
            </a:extLst>
          </p:cNvPr>
          <p:cNvSpPr>
            <a:spLocks noGrp="1"/>
          </p:cNvSpPr>
          <p:nvPr>
            <p:ph type="title"/>
          </p:nvPr>
        </p:nvSpPr>
        <p:spPr>
          <a:xfrm>
            <a:off x="911225" y="356161"/>
            <a:ext cx="10369550" cy="1325563"/>
          </a:xfrm>
          <a:prstGeom prst="rect">
            <a:avLst/>
          </a:prstGeom>
        </p:spPr>
        <p:txBody>
          <a:bodyPr vert="horz" lIns="0" tIns="0" rIns="0" bIns="0" rtlCol="0" anchor="ctr">
            <a:normAutofit/>
          </a:bodyPr>
          <a:lstStyle/>
          <a:p>
            <a:r>
              <a:rPr lang="en-US" noProof="0"/>
              <a:t>Click to edit Master title style</a:t>
            </a:r>
            <a:endParaRPr lang="en-PH" noProof="0"/>
          </a:p>
        </p:txBody>
      </p:sp>
      <p:sp>
        <p:nvSpPr>
          <p:cNvPr id="3" name="Text Placeholder 2">
            <a:extLst>
              <a:ext uri="{FF2B5EF4-FFF2-40B4-BE49-F238E27FC236}">
                <a16:creationId xmlns:a16="http://schemas.microsoft.com/office/drawing/2014/main" id="{E3A265F2-578C-4CAA-89BF-4F38B1881798}"/>
              </a:ext>
            </a:extLst>
          </p:cNvPr>
          <p:cNvSpPr>
            <a:spLocks noGrp="1"/>
          </p:cNvSpPr>
          <p:nvPr>
            <p:ph type="body" idx="1"/>
          </p:nvPr>
        </p:nvSpPr>
        <p:spPr>
          <a:xfrm>
            <a:off x="911225" y="1825625"/>
            <a:ext cx="10369550" cy="4351338"/>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PH" noProof="0"/>
          </a:p>
        </p:txBody>
      </p:sp>
      <p:sp>
        <p:nvSpPr>
          <p:cNvPr id="4" name="Date Placeholder 3">
            <a:extLst>
              <a:ext uri="{FF2B5EF4-FFF2-40B4-BE49-F238E27FC236}">
                <a16:creationId xmlns:a16="http://schemas.microsoft.com/office/drawing/2014/main" id="{A299C471-B851-4A46-ABDC-9A326724C2F2}"/>
              </a:ext>
            </a:extLst>
          </p:cNvPr>
          <p:cNvSpPr>
            <a:spLocks noGrp="1"/>
          </p:cNvSpPr>
          <p:nvPr>
            <p:ph type="dt" sz="half" idx="2"/>
          </p:nvPr>
        </p:nvSpPr>
        <p:spPr>
          <a:xfrm>
            <a:off x="911224" y="6356350"/>
            <a:ext cx="2670175" cy="365125"/>
          </a:xfrm>
          <a:prstGeom prst="rect">
            <a:avLst/>
          </a:prstGeom>
        </p:spPr>
        <p:txBody>
          <a:bodyPr vert="horz" lIns="0" tIns="0" rIns="0" bIns="0" rtlCol="0" anchor="ctr"/>
          <a:lstStyle>
            <a:lvl1pPr algn="l">
              <a:defRPr sz="1200">
                <a:solidFill>
                  <a:schemeClr val="tx1">
                    <a:tint val="75000"/>
                  </a:schemeClr>
                </a:solidFill>
              </a:defRPr>
            </a:lvl1pPr>
          </a:lstStyle>
          <a:p>
            <a:fld id="{3CD7A933-1C71-4162-8CD9-4E532792FE2B}" type="datetimeFigureOut">
              <a:rPr lang="en-PH" noProof="0" smtClean="0"/>
              <a:t>11/08/2025</a:t>
            </a:fld>
            <a:endParaRPr lang="en-PH" noProof="0"/>
          </a:p>
        </p:txBody>
      </p:sp>
      <p:sp>
        <p:nvSpPr>
          <p:cNvPr id="5" name="Footer Placeholder 4">
            <a:extLst>
              <a:ext uri="{FF2B5EF4-FFF2-40B4-BE49-F238E27FC236}">
                <a16:creationId xmlns:a16="http://schemas.microsoft.com/office/drawing/2014/main" id="{8FEA0257-3C46-4366-8401-6FAB38D04D3C}"/>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PH" noProof="0"/>
          </a:p>
        </p:txBody>
      </p:sp>
      <p:sp>
        <p:nvSpPr>
          <p:cNvPr id="6" name="Slide Number Placeholder 5">
            <a:extLst>
              <a:ext uri="{FF2B5EF4-FFF2-40B4-BE49-F238E27FC236}">
                <a16:creationId xmlns:a16="http://schemas.microsoft.com/office/drawing/2014/main" id="{D1D7A957-F719-44B5-9861-6AE31885942A}"/>
              </a:ext>
            </a:extLst>
          </p:cNvPr>
          <p:cNvSpPr>
            <a:spLocks noGrp="1"/>
          </p:cNvSpPr>
          <p:nvPr>
            <p:ph type="sldNum" sz="quarter" idx="4"/>
          </p:nvPr>
        </p:nvSpPr>
        <p:spPr>
          <a:xfrm>
            <a:off x="8610600" y="6356350"/>
            <a:ext cx="2670175" cy="365125"/>
          </a:xfrm>
          <a:prstGeom prst="rect">
            <a:avLst/>
          </a:prstGeom>
        </p:spPr>
        <p:txBody>
          <a:bodyPr vert="horz" lIns="0" tIns="0" rIns="0" bIns="0" rtlCol="0" anchor="ctr"/>
          <a:lstStyle>
            <a:lvl1pPr algn="r">
              <a:defRPr sz="1200">
                <a:solidFill>
                  <a:schemeClr val="tx1">
                    <a:tint val="75000"/>
                  </a:schemeClr>
                </a:solidFill>
              </a:defRPr>
            </a:lvl1pPr>
          </a:lstStyle>
          <a:p>
            <a:fld id="{C7F0D36C-296C-4C41-928D-13DEBF2E67EF}" type="slidenum">
              <a:rPr lang="en-PH" noProof="0" smtClean="0"/>
              <a:t>‹#›</a:t>
            </a:fld>
            <a:endParaRPr lang="en-PH" noProof="0"/>
          </a:p>
        </p:txBody>
      </p:sp>
    </p:spTree>
    <p:extLst>
      <p:ext uri="{BB962C8B-B14F-4D97-AF65-F5344CB8AC3E}">
        <p14:creationId xmlns:p14="http://schemas.microsoft.com/office/powerpoint/2010/main" val="1437946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18">
          <p15:clr>
            <a:srgbClr val="F26B43"/>
          </p15:clr>
        </p15:guide>
        <p15:guide id="2" pos="574">
          <p15:clr>
            <a:srgbClr val="F26B43"/>
          </p15:clr>
        </p15:guide>
        <p15:guide id="3" orient="horz" pos="3725">
          <p15:clr>
            <a:srgbClr val="F26B43"/>
          </p15:clr>
        </p15:guide>
        <p15:guide id="4" pos="2479">
          <p15:clr>
            <a:srgbClr val="F26B43"/>
          </p15:clr>
        </p15:guide>
        <p15:guide id="5" pos="3069">
          <p15:clr>
            <a:srgbClr val="F26B43"/>
          </p15:clr>
        </p15:guide>
        <p15:guide id="6" pos="3840">
          <p15:clr>
            <a:srgbClr val="F26B43"/>
          </p15:clr>
        </p15:guide>
        <p15:guide id="7" pos="4611">
          <p15:clr>
            <a:srgbClr val="F26B43"/>
          </p15:clr>
        </p15:guide>
        <p15:guide id="8" pos="5201">
          <p15:clr>
            <a:srgbClr val="F26B43"/>
          </p15:clr>
        </p15:guide>
        <p15:guide id="9" pos="71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8E9C0DB-A427-4416-9504-3A28B492FF1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1"/>
            <a:ext cx="12192000" cy="6858000"/>
          </a:xfrm>
        </p:spPr>
      </p:pic>
      <p:pic>
        <p:nvPicPr>
          <p:cNvPr id="6" name="Logo">
            <a:extLst>
              <a:ext uri="{FF2B5EF4-FFF2-40B4-BE49-F238E27FC236}">
                <a16:creationId xmlns:a16="http://schemas.microsoft.com/office/drawing/2014/main" id="{3DE632EA-3F91-4783-8DBF-12DC8F47E740}"/>
              </a:ext>
            </a:extLst>
          </p:cNvPr>
          <p:cNvPicPr>
            <a:picLocks noChangeAspect="1"/>
          </p:cNvPicPr>
          <p:nvPr/>
        </p:nvPicPr>
        <p:blipFill>
          <a:blip r:embed="rId3"/>
          <a:stretch>
            <a:fillRect/>
          </a:stretch>
        </p:blipFill>
        <p:spPr>
          <a:xfrm>
            <a:off x="911225" y="981075"/>
            <a:ext cx="3011762" cy="959607"/>
          </a:xfrm>
          <a:prstGeom prst="rect">
            <a:avLst/>
          </a:prstGeom>
        </p:spPr>
      </p:pic>
      <p:sp>
        <p:nvSpPr>
          <p:cNvPr id="7" name="Title 2">
            <a:extLst>
              <a:ext uri="{FF2B5EF4-FFF2-40B4-BE49-F238E27FC236}">
                <a16:creationId xmlns:a16="http://schemas.microsoft.com/office/drawing/2014/main" id="{E9BF3232-B9BC-4886-8893-52E1AAE82E7B}"/>
              </a:ext>
            </a:extLst>
          </p:cNvPr>
          <p:cNvSpPr>
            <a:spLocks noGrp="1"/>
          </p:cNvSpPr>
          <p:nvPr>
            <p:ph type="ctrTitle"/>
          </p:nvPr>
        </p:nvSpPr>
        <p:spPr>
          <a:xfrm>
            <a:off x="911225" y="3946650"/>
            <a:ext cx="6446015" cy="573792"/>
          </a:xfrm>
        </p:spPr>
        <p:txBody>
          <a:bodyPr>
            <a:normAutofit/>
          </a:bodyPr>
          <a:lstStyle/>
          <a:p>
            <a:r>
              <a:rPr lang="en-US"/>
              <a:t>SIL Alpha CIC Model</a:t>
            </a:r>
          </a:p>
        </p:txBody>
      </p:sp>
      <p:sp>
        <p:nvSpPr>
          <p:cNvPr id="9" name="Subtitle 3">
            <a:extLst>
              <a:ext uri="{FF2B5EF4-FFF2-40B4-BE49-F238E27FC236}">
                <a16:creationId xmlns:a16="http://schemas.microsoft.com/office/drawing/2014/main" id="{B2327766-4E3E-40CF-8FF1-E0AE92D6BE04}"/>
              </a:ext>
            </a:extLst>
          </p:cNvPr>
          <p:cNvSpPr>
            <a:spLocks noGrp="1"/>
          </p:cNvSpPr>
          <p:nvPr>
            <p:ph type="subTitle" idx="1"/>
          </p:nvPr>
        </p:nvSpPr>
        <p:spPr>
          <a:xfrm>
            <a:off x="911225" y="5167221"/>
            <a:ext cx="4390474" cy="720110"/>
          </a:xfrm>
        </p:spPr>
        <p:txBody>
          <a:bodyPr vert="horz" lIns="0" tIns="0" rIns="0" bIns="0" rtlCol="0" anchor="t">
            <a:normAutofit/>
          </a:bodyPr>
          <a:lstStyle/>
          <a:p>
            <a:pPr>
              <a:lnSpc>
                <a:spcPct val="114000"/>
              </a:lnSpc>
            </a:pPr>
            <a:r>
              <a:rPr lang="en-PH"/>
              <a:t>Presented by:</a:t>
            </a:r>
          </a:p>
          <a:p>
            <a:r>
              <a:rPr lang="en-PH" b="1"/>
              <a:t>Data Science (Sowndarya, Bhuvanesh)</a:t>
            </a:r>
            <a:endParaRPr lang="en-PH" sz="1800" b="1" spc="20"/>
          </a:p>
          <a:p>
            <a:endParaRPr lang="en-PH"/>
          </a:p>
          <a:p>
            <a:endParaRPr lang="en-PH" sz="2000"/>
          </a:p>
        </p:txBody>
      </p:sp>
      <p:sp>
        <p:nvSpPr>
          <p:cNvPr id="3" name="Subtitle 3">
            <a:extLst>
              <a:ext uri="{FF2B5EF4-FFF2-40B4-BE49-F238E27FC236}">
                <a16:creationId xmlns:a16="http://schemas.microsoft.com/office/drawing/2014/main" id="{4F7E8F7E-6D89-74CB-11C3-C84321CCA4F1}"/>
              </a:ext>
            </a:extLst>
          </p:cNvPr>
          <p:cNvSpPr txBox="1">
            <a:spLocks/>
          </p:cNvSpPr>
          <p:nvPr/>
        </p:nvSpPr>
        <p:spPr>
          <a:xfrm>
            <a:off x="912539" y="5884552"/>
            <a:ext cx="4390474" cy="496766"/>
          </a:xfrm>
          <a:prstGeom prst="rect">
            <a:avLst/>
          </a:prstGeom>
        </p:spPr>
        <p:txBody>
          <a:bodyPr vert="horz" lIns="0" tIns="0" rIns="0" bIns="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PH" sz="1800" kern="1200" spc="20" baseline="0" noProof="0" dirty="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b="1">
                <a:solidFill>
                  <a:srgbClr val="785AFF"/>
                </a:solidFill>
                <a:latin typeface="Univers LT"/>
              </a:rPr>
              <a:t>5</a:t>
            </a:r>
            <a:r>
              <a:rPr lang="en-US" b="1" baseline="30000">
                <a:solidFill>
                  <a:srgbClr val="785AFF"/>
                </a:solidFill>
                <a:latin typeface="Univers LT"/>
              </a:rPr>
              <a:t>th</a:t>
            </a:r>
            <a:r>
              <a:rPr kumimoji="0" lang="en-US" sz="1800" b="1" i="0" u="none" strike="noStrike" kern="1200" cap="none" spc="20" normalizeH="0" baseline="0" noProof="0">
                <a:ln>
                  <a:noFill/>
                </a:ln>
                <a:solidFill>
                  <a:srgbClr val="785AFF"/>
                </a:solidFill>
                <a:effectLst/>
                <a:uLnTx/>
                <a:uFillTx/>
                <a:latin typeface="Univers LT"/>
                <a:ea typeface="+mn-ea"/>
                <a:cs typeface="+mn-cs"/>
              </a:rPr>
              <a:t> August 2025</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20" normalizeH="0" baseline="0" noProof="0">
              <a:ln>
                <a:noFill/>
              </a:ln>
              <a:solidFill>
                <a:srgbClr val="785AFF"/>
              </a:solidFill>
              <a:effectLst/>
              <a:uLnTx/>
              <a:uFillTx/>
              <a:latin typeface="Univers LT"/>
              <a:ea typeface="+mn-ea"/>
              <a:cs typeface="+mn-cs"/>
            </a:endParaRP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endParaRPr kumimoji="0" lang="en-US" sz="1800" b="0" i="0" u="none" strike="noStrike" kern="1200" cap="none" spc="20" normalizeH="0" baseline="0" noProof="0">
              <a:ln>
                <a:noFill/>
              </a:ln>
              <a:solidFill>
                <a:srgbClr val="785AFF"/>
              </a:solidFill>
              <a:effectLst/>
              <a:uLnTx/>
              <a:uFillTx/>
              <a:latin typeface="Univers LT"/>
              <a:ea typeface="+mn-ea"/>
              <a:cs typeface="+mn-cs"/>
            </a:endParaRPr>
          </a:p>
        </p:txBody>
      </p:sp>
    </p:spTree>
    <p:extLst>
      <p:ext uri="{BB962C8B-B14F-4D97-AF65-F5344CB8AC3E}">
        <p14:creationId xmlns:p14="http://schemas.microsoft.com/office/powerpoint/2010/main" val="412994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18589-9266-5D92-8049-83F9785429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BEAD37-360E-D9EB-51BF-19D7529E48C8}"/>
              </a:ext>
            </a:extLst>
          </p:cNvPr>
          <p:cNvSpPr>
            <a:spLocks noGrp="1"/>
          </p:cNvSpPr>
          <p:nvPr>
            <p:ph type="title"/>
          </p:nvPr>
        </p:nvSpPr>
        <p:spPr>
          <a:xfrm>
            <a:off x="512005" y="360860"/>
            <a:ext cx="10863820" cy="787041"/>
          </a:xfrm>
        </p:spPr>
        <p:txBody>
          <a:bodyPr>
            <a:normAutofit fontScale="90000"/>
          </a:bodyPr>
          <a:lstStyle/>
          <a:p>
            <a:br>
              <a:rPr lang="en-US" sz="2500">
                <a:ea typeface="+mj-lt"/>
                <a:cs typeface="+mj-lt"/>
              </a:rPr>
            </a:br>
            <a:endParaRPr lang="en-IN" sz="3200">
              <a:ea typeface="+mj-lt"/>
              <a:cs typeface="+mj-lt"/>
            </a:endParaRPr>
          </a:p>
          <a:p>
            <a:endParaRPr lang="en-US" sz="3200" b="0">
              <a:solidFill>
                <a:srgbClr val="000000"/>
              </a:solidFill>
              <a:ea typeface="+mj-lt"/>
              <a:cs typeface="+mj-lt"/>
            </a:endParaRPr>
          </a:p>
        </p:txBody>
      </p:sp>
      <p:pic>
        <p:nvPicPr>
          <p:cNvPr id="7" name="Picture 6">
            <a:extLst>
              <a:ext uri="{FF2B5EF4-FFF2-40B4-BE49-F238E27FC236}">
                <a16:creationId xmlns:a16="http://schemas.microsoft.com/office/drawing/2014/main" id="{472EE5C8-A90C-D34A-C0FD-4ED9C172ABFF}"/>
              </a:ext>
            </a:extLst>
          </p:cNvPr>
          <p:cNvPicPr>
            <a:picLocks noChangeAspect="1"/>
          </p:cNvPicPr>
          <p:nvPr/>
        </p:nvPicPr>
        <p:blipFill>
          <a:blip r:embed="rId3"/>
          <a:stretch>
            <a:fillRect/>
          </a:stretch>
        </p:blipFill>
        <p:spPr>
          <a:xfrm>
            <a:off x="3469381" y="1126205"/>
            <a:ext cx="5125165" cy="1571844"/>
          </a:xfrm>
          <a:prstGeom prst="rect">
            <a:avLst/>
          </a:prstGeom>
        </p:spPr>
      </p:pic>
      <p:graphicFrame>
        <p:nvGraphicFramePr>
          <p:cNvPr id="6" name="Table 5">
            <a:extLst>
              <a:ext uri="{FF2B5EF4-FFF2-40B4-BE49-F238E27FC236}">
                <a16:creationId xmlns:a16="http://schemas.microsoft.com/office/drawing/2014/main" id="{AD518B5B-0405-E2C5-B005-575470F2FCD0}"/>
              </a:ext>
            </a:extLst>
          </p:cNvPr>
          <p:cNvGraphicFramePr>
            <a:graphicFrameLocks noGrp="1"/>
          </p:cNvGraphicFramePr>
          <p:nvPr/>
        </p:nvGraphicFramePr>
        <p:xfrm>
          <a:off x="664090" y="2659394"/>
          <a:ext cx="11120560" cy="3001116"/>
        </p:xfrm>
        <a:graphic>
          <a:graphicData uri="http://schemas.openxmlformats.org/drawingml/2006/table">
            <a:tbl>
              <a:tblPr firstRow="1" bandRow="1">
                <a:tableStyleId>{5C22544A-7EE6-4342-B048-85BDC9FD1C3A}</a:tableStyleId>
              </a:tblPr>
              <a:tblGrid>
                <a:gridCol w="1260255">
                  <a:extLst>
                    <a:ext uri="{9D8B030D-6E8A-4147-A177-3AD203B41FA5}">
                      <a16:colId xmlns:a16="http://schemas.microsoft.com/office/drawing/2014/main" val="1916558486"/>
                    </a:ext>
                  </a:extLst>
                </a:gridCol>
                <a:gridCol w="1492627">
                  <a:extLst>
                    <a:ext uri="{9D8B030D-6E8A-4147-A177-3AD203B41FA5}">
                      <a16:colId xmlns:a16="http://schemas.microsoft.com/office/drawing/2014/main" val="376610393"/>
                    </a:ext>
                  </a:extLst>
                </a:gridCol>
                <a:gridCol w="2839025">
                  <a:extLst>
                    <a:ext uri="{9D8B030D-6E8A-4147-A177-3AD203B41FA5}">
                      <a16:colId xmlns:a16="http://schemas.microsoft.com/office/drawing/2014/main" val="459943395"/>
                    </a:ext>
                  </a:extLst>
                </a:gridCol>
                <a:gridCol w="5528653">
                  <a:extLst>
                    <a:ext uri="{9D8B030D-6E8A-4147-A177-3AD203B41FA5}">
                      <a16:colId xmlns:a16="http://schemas.microsoft.com/office/drawing/2014/main" val="3353850489"/>
                    </a:ext>
                  </a:extLst>
                </a:gridCol>
              </a:tblGrid>
              <a:tr h="502980">
                <a:tc>
                  <a:txBody>
                    <a:bodyPr/>
                    <a:lstStyle/>
                    <a:p>
                      <a:pPr algn="ctr" fontAlgn="ctr">
                        <a:buNone/>
                      </a:pPr>
                      <a:endParaRPr lang="en-IN" sz="1100" b="1" i="0" u="none" strike="noStrike">
                        <a:solidFill>
                          <a:srgbClr val="FFFFFF"/>
                        </a:solidFill>
                        <a:effectLst/>
                        <a:latin typeface="Aptos Narrow" panose="020B0004020202020204" pitchFamily="34" charset="0"/>
                      </a:endParaRPr>
                    </a:p>
                  </a:txBody>
                  <a:tcPr marL="6350" marR="6350" marT="6350" anchor="ctr"/>
                </a:tc>
                <a:tc>
                  <a:txBody>
                    <a:bodyPr/>
                    <a:lstStyle/>
                    <a:p>
                      <a:pPr algn="ctr" fontAlgn="ctr">
                        <a:buNone/>
                      </a:pPr>
                      <a:r>
                        <a:rPr lang="en-IN" sz="1100" b="1" i="0" u="none" strike="noStrike">
                          <a:solidFill>
                            <a:srgbClr val="FFFFFF"/>
                          </a:solidFill>
                          <a:effectLst/>
                          <a:latin typeface="Aptos Narrow" panose="020B0004020202020204" pitchFamily="34" charset="0"/>
                        </a:rPr>
                        <a:t>Name</a:t>
                      </a:r>
                    </a:p>
                  </a:txBody>
                  <a:tcPr marL="6350" marR="6350" marT="6350" anchor="ctr"/>
                </a:tc>
                <a:tc>
                  <a:txBody>
                    <a:bodyPr/>
                    <a:lstStyle/>
                    <a:p>
                      <a:pPr algn="ctr" fontAlgn="ctr">
                        <a:buNone/>
                      </a:pPr>
                      <a:r>
                        <a:rPr lang="en-IN" sz="1100" b="1" i="0" u="none" strike="noStrike">
                          <a:solidFill>
                            <a:srgbClr val="FFFFFF"/>
                          </a:solidFill>
                          <a:effectLst/>
                          <a:latin typeface="Aptos Narrow" panose="020B0004020202020204" pitchFamily="34" charset="0"/>
                        </a:rPr>
                        <a:t>What It Shows</a:t>
                      </a:r>
                    </a:p>
                  </a:txBody>
                  <a:tcPr marL="6350" marR="6350" marT="6350" anchor="ctr"/>
                </a:tc>
                <a:tc>
                  <a:txBody>
                    <a:bodyPr/>
                    <a:lstStyle/>
                    <a:p>
                      <a:pPr algn="ctr" fontAlgn="ctr">
                        <a:buNone/>
                      </a:pPr>
                      <a:r>
                        <a:rPr lang="en-IN" sz="1100" b="1" i="0" u="none" strike="noStrike">
                          <a:solidFill>
                            <a:srgbClr val="FFFFFF"/>
                          </a:solidFill>
                          <a:effectLst/>
                          <a:latin typeface="Aptos Narrow" panose="020B0004020202020204" pitchFamily="34" charset="0"/>
                        </a:rPr>
                        <a:t>How to Interpret</a:t>
                      </a:r>
                    </a:p>
                  </a:txBody>
                  <a:tcPr marL="6350" marR="6350" marT="6350" anchor="ctr"/>
                </a:tc>
                <a:extLst>
                  <a:ext uri="{0D108BD9-81ED-4DB2-BD59-A6C34878D82A}">
                    <a16:rowId xmlns:a16="http://schemas.microsoft.com/office/drawing/2014/main" val="2929088686"/>
                  </a:ext>
                </a:extLst>
              </a:tr>
              <a:tr h="624534">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Blue Line</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Mean Target</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The average true target value in each feature bin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If the line jumps around a lot, the target is unstable or noisy. If it moves smoothly, the target changes in a steady way.</a:t>
                      </a:r>
                    </a:p>
                  </a:txBody>
                  <a:tcPr marL="9525" marR="9525" marT="9525" marB="9525" anchor="ctr"/>
                </a:tc>
                <a:extLst>
                  <a:ext uri="{0D108BD9-81ED-4DB2-BD59-A6C34878D82A}">
                    <a16:rowId xmlns:a16="http://schemas.microsoft.com/office/drawing/2014/main" val="940272606"/>
                  </a:ext>
                </a:extLst>
              </a:tr>
              <a:tr h="624534">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Red Dashed Line</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Mean Prediction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The model’s average prediction in each bin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Should generally follow the blue line. If it's a bit smoother, that means the model is generalizing well and avoiding overfitting.</a:t>
                      </a:r>
                    </a:p>
                  </a:txBody>
                  <a:tcPr marL="9525" marR="9525" marT="9525" marB="9525" anchor="ctr"/>
                </a:tc>
                <a:extLst>
                  <a:ext uri="{0D108BD9-81ED-4DB2-BD59-A6C34878D82A}">
                    <a16:rowId xmlns:a16="http://schemas.microsoft.com/office/drawing/2014/main" val="2718178330"/>
                  </a:ext>
                </a:extLst>
              </a:tr>
              <a:tr h="624534">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Green Bars</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Objects per Bin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The number of data points in each bin</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Taller bars mean the signal is reliable. Very short bars mean there’s not much data, so predictions might be risky or unreliable.</a:t>
                      </a:r>
                    </a:p>
                  </a:txBody>
                  <a:tcPr marL="9525" marR="9525" marT="9525" marB="9525" anchor="ctr"/>
                </a:tc>
                <a:extLst>
                  <a:ext uri="{0D108BD9-81ED-4DB2-BD59-A6C34878D82A}">
                    <a16:rowId xmlns:a16="http://schemas.microsoft.com/office/drawing/2014/main" val="2309001923"/>
                  </a:ext>
                </a:extLst>
              </a:tr>
              <a:tr h="624534">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Purple Dotted Line</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Mean Prediction with Substituted Feature</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What the model would predict if this feature was shuffled or replaced randomly</a:t>
                      </a:r>
                    </a:p>
                  </a:txBody>
                  <a:tcPr marL="9525" marR="9525" marT="9525" marB="9525" anchor="ctr"/>
                </a:tc>
                <a:tc>
                  <a:txBody>
                    <a:bodyPr/>
                    <a:lstStyle/>
                    <a:p>
                      <a:pPr>
                        <a:lnSpc>
                          <a:spcPct val="107000"/>
                        </a:lnSpc>
                        <a:spcAft>
                          <a:spcPts val="800"/>
                        </a:spcAft>
                        <a:buNone/>
                      </a:pPr>
                      <a:r>
                        <a:rPr lang="en-IN" sz="1100" kern="100">
                          <a:effectLst/>
                          <a:latin typeface="Aptos" panose="020B0004020202020204" pitchFamily="34" charset="0"/>
                          <a:ea typeface="Aptos" panose="020B0004020202020204" pitchFamily="34" charset="0"/>
                          <a:cs typeface="Times New Roman" panose="02020603050405020304" pitchFamily="18" charset="0"/>
                        </a:rPr>
                        <a:t>If it stays close to the red line, the model doesn’t rely much on this feature. If it's far from the red line, the model depends heavily on this feature.</a:t>
                      </a:r>
                    </a:p>
                  </a:txBody>
                  <a:tcPr marL="9525" marR="9525" marT="9525" marB="9525" anchor="ctr"/>
                </a:tc>
                <a:extLst>
                  <a:ext uri="{0D108BD9-81ED-4DB2-BD59-A6C34878D82A}">
                    <a16:rowId xmlns:a16="http://schemas.microsoft.com/office/drawing/2014/main" val="3888143118"/>
                  </a:ext>
                </a:extLst>
              </a:tr>
            </a:tbl>
          </a:graphicData>
        </a:graphic>
      </p:graphicFrame>
      <p:sp>
        <p:nvSpPr>
          <p:cNvPr id="10" name="Title 2">
            <a:extLst>
              <a:ext uri="{FF2B5EF4-FFF2-40B4-BE49-F238E27FC236}">
                <a16:creationId xmlns:a16="http://schemas.microsoft.com/office/drawing/2014/main" id="{9245C8B9-56AD-E181-907C-40A1BAA49EA3}"/>
              </a:ext>
            </a:extLst>
          </p:cNvPr>
          <p:cNvSpPr txBox="1">
            <a:spLocks/>
          </p:cNvSpPr>
          <p:nvPr/>
        </p:nvSpPr>
        <p:spPr>
          <a:xfrm>
            <a:off x="664090" y="344079"/>
            <a:ext cx="10863820" cy="787041"/>
          </a:xfrm>
          <a:prstGeom prst="rect">
            <a:avLst/>
          </a:prstGeom>
        </p:spPr>
        <p:txBody>
          <a:bodyPr vert="horz" lIns="0" tIns="0" rIns="0" bIns="0" rtlCol="0" anchor="t">
            <a:normAutofit fontScale="90000" lnSpcReduction="20000"/>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sz="2800" b="1" i="0" u="none" strike="noStrike" kern="1200" cap="none" spc="-90" normalizeH="0" baseline="0" noProof="0">
                <a:ln>
                  <a:noFill/>
                </a:ln>
                <a:solidFill>
                  <a:srgbClr val="785AFF"/>
                </a:solidFill>
                <a:effectLst/>
                <a:uLnTx/>
                <a:uFillTx/>
                <a:latin typeface="Univers LT"/>
                <a:ea typeface="+mj-ea"/>
                <a:cs typeface="+mj-cs"/>
              </a:rPr>
              <a:t>Feature Stability Plot Legend Table</a:t>
            </a:r>
            <a:br>
              <a:rPr kumimoji="0" lang="en-US" sz="2500" b="1" i="0" u="none" strike="noStrike" kern="1200" cap="none" spc="-90" normalizeH="0" baseline="0" noProof="0">
                <a:ln>
                  <a:noFill/>
                </a:ln>
                <a:solidFill>
                  <a:srgbClr val="785AFF"/>
                </a:solidFill>
                <a:effectLst/>
                <a:uLnTx/>
                <a:uFillTx/>
                <a:latin typeface="Univers LT"/>
                <a:ea typeface="+mj-lt"/>
                <a:cs typeface="+mj-lt"/>
              </a:rPr>
            </a:br>
            <a:endParaRPr kumimoji="0" lang="en-IN" sz="3200" b="1" i="0" u="none" strike="noStrike" kern="1200" cap="none" spc="-90" normalizeH="0" baseline="0" noProof="0">
              <a:ln>
                <a:noFill/>
              </a:ln>
              <a:solidFill>
                <a:srgbClr val="785AFF"/>
              </a:solidFill>
              <a:effectLst/>
              <a:uLnTx/>
              <a:uFillTx/>
              <a:latin typeface="Univers LT"/>
              <a:ea typeface="+mj-lt"/>
              <a:cs typeface="+mj-lt"/>
            </a:endParaRPr>
          </a:p>
          <a:p>
            <a:pPr marL="0" marR="0" lvl="0" indent="0" algn="l" defTabSz="914400" rtl="0" eaLnBrk="1" fontAlgn="auto" latinLnBrk="0" hangingPunct="1">
              <a:lnSpc>
                <a:spcPct val="110000"/>
              </a:lnSpc>
              <a:spcBef>
                <a:spcPct val="0"/>
              </a:spcBef>
              <a:spcAft>
                <a:spcPts val="0"/>
              </a:spcAft>
              <a:buClrTx/>
              <a:buSzTx/>
              <a:buFontTx/>
              <a:buNone/>
              <a:tabLst/>
              <a:defRPr/>
            </a:pPr>
            <a:endParaRPr kumimoji="0" lang="en-US" sz="3200" b="0" i="0" u="none" strike="noStrike" kern="1200" cap="none" spc="-90" normalizeH="0" baseline="0" noProof="0">
              <a:ln>
                <a:noFill/>
              </a:ln>
              <a:solidFill>
                <a:srgbClr val="000000"/>
              </a:solidFill>
              <a:effectLst/>
              <a:uLnTx/>
              <a:uFillTx/>
              <a:latin typeface="Univers LT"/>
              <a:ea typeface="+mj-lt"/>
              <a:cs typeface="+mj-lt"/>
            </a:endParaRPr>
          </a:p>
        </p:txBody>
      </p:sp>
      <p:sp>
        <p:nvSpPr>
          <p:cNvPr id="4" name="Slide Number Placeholder 1">
            <a:extLst>
              <a:ext uri="{FF2B5EF4-FFF2-40B4-BE49-F238E27FC236}">
                <a16:creationId xmlns:a16="http://schemas.microsoft.com/office/drawing/2014/main" id="{ED419420-EA30-B346-6492-D469F0211E0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Tree>
    <p:extLst>
      <p:ext uri="{BB962C8B-B14F-4D97-AF65-F5344CB8AC3E}">
        <p14:creationId xmlns:p14="http://schemas.microsoft.com/office/powerpoint/2010/main" val="914714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2CDEE-B919-E235-FAB7-B7A0EDAF6A3C}"/>
              </a:ext>
            </a:extLst>
          </p:cNvPr>
          <p:cNvSpPr>
            <a:spLocks noGrp="1"/>
          </p:cNvSpPr>
          <p:nvPr>
            <p:ph type="title"/>
          </p:nvPr>
        </p:nvSpPr>
        <p:spPr>
          <a:xfrm>
            <a:off x="1098792" y="2423013"/>
            <a:ext cx="10369550" cy="587749"/>
          </a:xfrm>
        </p:spPr>
        <p:txBody>
          <a:bodyPr/>
          <a:lstStyle/>
          <a:p>
            <a:pPr algn="ctr"/>
            <a:r>
              <a:rPr lang="en-US"/>
              <a:t>Feature Evaluation Analysis (16 features)</a:t>
            </a:r>
          </a:p>
        </p:txBody>
      </p:sp>
      <p:sp>
        <p:nvSpPr>
          <p:cNvPr id="4" name="Slide Number Placeholder 1">
            <a:extLst>
              <a:ext uri="{FF2B5EF4-FFF2-40B4-BE49-F238E27FC236}">
                <a16:creationId xmlns:a16="http://schemas.microsoft.com/office/drawing/2014/main" id="{2358095F-05D8-5B90-6660-0D9BD29E8AE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Tree>
    <p:extLst>
      <p:ext uri="{BB962C8B-B14F-4D97-AF65-F5344CB8AC3E}">
        <p14:creationId xmlns:p14="http://schemas.microsoft.com/office/powerpoint/2010/main" val="63309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C0A4-787C-9F5D-3DE1-175882EED8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916357-7A67-F647-46BD-FEE9D36DCDE0}"/>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1: Personal_Loans_granted_contracts_amt_24M (1 / 6)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2DAFCAB4-2698-C2E0-A1E4-CE83C0393449}"/>
              </a:ext>
            </a:extLst>
          </p:cNvPr>
          <p:cNvSpPr txBox="1"/>
          <p:nvPr/>
        </p:nvSpPr>
        <p:spPr>
          <a:xfrm>
            <a:off x="289882" y="785522"/>
            <a:ext cx="11727279" cy="369332"/>
          </a:xfrm>
          <a:prstGeom prst="rect">
            <a:avLst/>
          </a:prstGeom>
          <a:noFill/>
        </p:spPr>
        <p:txBody>
          <a:bodyPr wrap="square" rtlCol="0">
            <a:spAutoFit/>
          </a:bodyPr>
          <a:lstStyle/>
          <a:p>
            <a:pPr lvl="0">
              <a:defRPr/>
            </a:pPr>
            <a:r>
              <a:rPr lang="en-US"/>
              <a:t>Total amount of Personal Loans granted in the last 24 months.​</a:t>
            </a:r>
            <a:endParaRPr kumimoji="0" lang="en-IN" sz="14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2E3631F7-E0E7-3307-F2EB-B4C7E4ADE595}"/>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8A98D0CB-17FF-0804-5AE0-C02330EAA140}"/>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97C0638-988C-6285-E372-52255CE537D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A9C63636-CA0C-F6E6-3456-4B19EEC4BA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5240E4F-68E2-7EF5-AEA2-CDB796074CA7}"/>
              </a:ext>
            </a:extLst>
          </p:cNvPr>
          <p:cNvPicPr>
            <a:picLocks noChangeAspect="1"/>
          </p:cNvPicPr>
          <p:nvPr/>
        </p:nvPicPr>
        <p:blipFill>
          <a:blip r:embed="rId2"/>
          <a:stretch>
            <a:fillRect/>
          </a:stretch>
        </p:blipFill>
        <p:spPr>
          <a:xfrm>
            <a:off x="148535" y="1220542"/>
            <a:ext cx="6316273" cy="5206384"/>
          </a:xfrm>
          <a:prstGeom prst="rect">
            <a:avLst/>
          </a:prstGeom>
        </p:spPr>
      </p:pic>
      <p:pic>
        <p:nvPicPr>
          <p:cNvPr id="13" name="Picture 12">
            <a:extLst>
              <a:ext uri="{FF2B5EF4-FFF2-40B4-BE49-F238E27FC236}">
                <a16:creationId xmlns:a16="http://schemas.microsoft.com/office/drawing/2014/main" id="{D29C7A08-3842-89D2-F4BB-2770D3680B72}"/>
              </a:ext>
            </a:extLst>
          </p:cNvPr>
          <p:cNvPicPr>
            <a:picLocks noChangeAspect="1"/>
          </p:cNvPicPr>
          <p:nvPr/>
        </p:nvPicPr>
        <p:blipFill>
          <a:blip r:embed="rId3"/>
          <a:stretch>
            <a:fillRect/>
          </a:stretch>
        </p:blipFill>
        <p:spPr>
          <a:xfrm>
            <a:off x="6537960" y="3319426"/>
            <a:ext cx="5505505" cy="2112263"/>
          </a:xfrm>
          <a:prstGeom prst="rect">
            <a:avLst/>
          </a:prstGeom>
        </p:spPr>
      </p:pic>
    </p:spTree>
    <p:extLst>
      <p:ext uri="{BB962C8B-B14F-4D97-AF65-F5344CB8AC3E}">
        <p14:creationId xmlns:p14="http://schemas.microsoft.com/office/powerpoint/2010/main" val="333273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CEDB9-9705-383C-CAA4-F5944FA43D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D39B80-F10A-B1CD-E2D7-B42BC910AA2E}"/>
              </a:ext>
            </a:extLst>
          </p:cNvPr>
          <p:cNvSpPr>
            <a:spLocks noGrp="1"/>
          </p:cNvSpPr>
          <p:nvPr>
            <p:ph type="title"/>
          </p:nvPr>
        </p:nvSpPr>
        <p:spPr>
          <a:xfrm>
            <a:off x="-3675" y="1614"/>
            <a:ext cx="12344209" cy="537454"/>
          </a:xfrm>
        </p:spPr>
        <p:txBody>
          <a:bodyPr vert="horz" lIns="91440" tIns="45720" rIns="91440" bIns="45720" rtlCol="0" anchor="ctr">
            <a:normAutofit fontScale="90000"/>
          </a:bodyPr>
          <a:lstStyle/>
          <a:p>
            <a:pPr>
              <a:lnSpc>
                <a:spcPct val="150000"/>
              </a:lnSpc>
            </a:pPr>
            <a:r>
              <a:rPr lang="en-US" sz="2800"/>
              <a:t>Rank# 1: </a:t>
            </a:r>
            <a:r>
              <a:rPr lang="en-US"/>
              <a:t>Personal_Loans_granted_contracts_amt_24M (2 / 6)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7AA08F79-30B5-95FC-2D09-1F0BAE7307C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E5261BAE-FD14-8260-FE64-93CF14B9BAA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8EC3BCC9-05CA-003A-32E2-F4CC17E2332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0CD78271-5F92-00E5-0EC7-4C7A72198164}"/>
              </a:ext>
            </a:extLst>
          </p:cNvPr>
          <p:cNvSpPr txBox="1"/>
          <p:nvPr/>
        </p:nvSpPr>
        <p:spPr>
          <a:xfrm>
            <a:off x="202752" y="5374603"/>
            <a:ext cx="5602826"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good (red) and bad (blue) customers are heavily concentrated at low loan amounts, with a steep right-skew. Good customers show slightly higher density at very low values. Outliers above 1 million exist but are rare. Overall, distributions are very similar.</a:t>
            </a:r>
            <a:endParaRPr lang="en-US" sz="1300"/>
          </a:p>
        </p:txBody>
      </p:sp>
      <p:sp>
        <p:nvSpPr>
          <p:cNvPr id="6" name="TextBox 5">
            <a:extLst>
              <a:ext uri="{FF2B5EF4-FFF2-40B4-BE49-F238E27FC236}">
                <a16:creationId xmlns:a16="http://schemas.microsoft.com/office/drawing/2014/main" id="{E376B5B8-85DF-75E1-9F09-5DA001EC82CC}"/>
              </a:ext>
            </a:extLst>
          </p:cNvPr>
          <p:cNvSpPr txBox="1"/>
          <p:nvPr/>
        </p:nvSpPr>
        <p:spPr>
          <a:xfrm>
            <a:off x="6478439" y="965073"/>
            <a:ext cx="5244860"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Distributions are well-aligned across datasets. Most values lie below 200,000, with minimal density in the tail. No signs of drift, indicating feature stability.</a:t>
            </a:r>
            <a:endParaRPr lang="en-US" sz="1300"/>
          </a:p>
        </p:txBody>
      </p:sp>
      <p:pic>
        <p:nvPicPr>
          <p:cNvPr id="20482" name="Picture 2">
            <a:extLst>
              <a:ext uri="{FF2B5EF4-FFF2-40B4-BE49-F238E27FC236}">
                <a16:creationId xmlns:a16="http://schemas.microsoft.com/office/drawing/2014/main" id="{B0C8F208-98D0-E915-0079-CADCEBD18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9027"/>
            <a:ext cx="5895538" cy="451360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409A913B-683F-3D17-7E4B-5EE0FC4D1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805" y="1931595"/>
            <a:ext cx="5946475" cy="4885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26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32BC6-F3D6-4646-3A4C-54885E8DCF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968F86-4CEA-F0E0-689D-952C7DED886C}"/>
              </a:ext>
            </a:extLst>
          </p:cNvPr>
          <p:cNvSpPr>
            <a:spLocks noGrp="1"/>
          </p:cNvSpPr>
          <p:nvPr>
            <p:ph type="title"/>
          </p:nvPr>
        </p:nvSpPr>
        <p:spPr>
          <a:xfrm>
            <a:off x="291755" y="109220"/>
            <a:ext cx="11627711" cy="805179"/>
          </a:xfrm>
        </p:spPr>
        <p:txBody>
          <a:bodyPr vert="horz" lIns="91440" tIns="45720" rIns="91440" bIns="45720" rtlCol="0" anchor="ctr">
            <a:normAutofit fontScale="90000"/>
          </a:bodyPr>
          <a:lstStyle/>
          <a:p>
            <a:pPr>
              <a:lnSpc>
                <a:spcPct val="100000"/>
              </a:lnSpc>
            </a:pPr>
            <a:r>
              <a:rPr lang="en-US" sz="2800"/>
              <a:t>Rank# 1: </a:t>
            </a:r>
            <a:r>
              <a:rPr lang="en-US"/>
              <a:t>Personal_Loans_granted_contracts_amt_24M </a:t>
            </a:r>
            <a:r>
              <a:rPr lang="en-US" sz="2800"/>
              <a:t>(3 / 6)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DF082C0B-A0C2-5438-4A1D-F945FC54D809}"/>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73BA6ADC-DFC3-3A43-F985-9B68E72B532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5356F6EB-463F-2C4E-A6D9-C3AB458005F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13B64F11-7451-0866-2453-721D81259C40}"/>
              </a:ext>
            </a:extLst>
          </p:cNvPr>
          <p:cNvSpPr/>
          <p:nvPr/>
        </p:nvSpPr>
        <p:spPr>
          <a:xfrm>
            <a:off x="279944" y="2218590"/>
            <a:ext cx="3638653" cy="271747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panose="020B0604020202020204" pitchFamily="34" charset="0"/>
              <a:buChar char="•"/>
            </a:pPr>
            <a:r>
              <a:rPr lang="en-US" sz="1400">
                <a:solidFill>
                  <a:schemeClr val="tx1"/>
                </a:solidFill>
              </a:rPr>
              <a:t>The red prediction line consistently tracks the actual target (blue) across bins, showing strong alignment and model stability.</a:t>
            </a:r>
          </a:p>
          <a:p>
            <a:pPr marL="171450" indent="-171450" algn="just">
              <a:spcAft>
                <a:spcPts val="1200"/>
              </a:spcAft>
              <a:buFont typeface="Arial,Sans-Serif" panose="020B0604020202020204" pitchFamily="34" charset="0"/>
              <a:buChar char="•"/>
            </a:pPr>
            <a:r>
              <a:rPr lang="en-US" sz="1400">
                <a:solidFill>
                  <a:schemeClr val="tx1"/>
                </a:solidFill>
              </a:rPr>
              <a:t>The trend is smooth with minimal volatility, indicating low noise and reliable signal from this feature.</a:t>
            </a:r>
          </a:p>
          <a:p>
            <a:pPr marL="171450" indent="-171450" algn="just">
              <a:spcAft>
                <a:spcPts val="1200"/>
              </a:spcAft>
              <a:buFont typeface="Arial,Sans-Serif" panose="020B0604020202020204" pitchFamily="34" charset="0"/>
              <a:buChar char="•"/>
            </a:pPr>
            <a:r>
              <a:rPr lang="en-US" sz="1400">
                <a:solidFill>
                  <a:schemeClr val="tx1"/>
                </a:solidFill>
              </a:rPr>
              <a:t>Consistent object distribution in higher bins (purple line) supports the feature’s robustness and suitability for modeling.</a:t>
            </a:r>
            <a:endParaRPr lang="en-GB" sz="14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C0DE58C7-7F8F-25D8-6869-793313000FF0}"/>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8" name="Picture 7">
            <a:extLst>
              <a:ext uri="{FF2B5EF4-FFF2-40B4-BE49-F238E27FC236}">
                <a16:creationId xmlns:a16="http://schemas.microsoft.com/office/drawing/2014/main" id="{5FA12E0E-7F2D-3322-5166-417E0B0D5A60}"/>
              </a:ext>
            </a:extLst>
          </p:cNvPr>
          <p:cNvPicPr>
            <a:picLocks noChangeAspect="1"/>
          </p:cNvPicPr>
          <p:nvPr/>
        </p:nvPicPr>
        <p:blipFill>
          <a:blip r:embed="rId3"/>
          <a:stretch>
            <a:fillRect/>
          </a:stretch>
        </p:blipFill>
        <p:spPr>
          <a:xfrm>
            <a:off x="3930408" y="2100978"/>
            <a:ext cx="8091749" cy="3731115"/>
          </a:xfrm>
          <a:prstGeom prst="rect">
            <a:avLst/>
          </a:prstGeom>
        </p:spPr>
      </p:pic>
    </p:spTree>
    <p:extLst>
      <p:ext uri="{BB962C8B-B14F-4D97-AF65-F5344CB8AC3E}">
        <p14:creationId xmlns:p14="http://schemas.microsoft.com/office/powerpoint/2010/main" val="569784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5438E-5AB8-40E4-FC73-8CFF87AE9E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D83849-EAB6-EA32-5CAF-5449F2476F37}"/>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1: Personal_Loans_granted_contracts_amt_24M (4 / 6)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839BF9B8-B29B-E3B7-863F-F0C7D516487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34811AF-51CB-CC07-4392-6BC72234FD6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84B34E8F-F731-389A-278E-7F6E61E7C05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8C52541-9E79-B967-0531-48DB961F21A8}"/>
              </a:ext>
            </a:extLst>
          </p:cNvPr>
          <p:cNvSpPr txBox="1"/>
          <p:nvPr/>
        </p:nvSpPr>
        <p:spPr>
          <a:xfrm>
            <a:off x="6387428" y="1801158"/>
            <a:ext cx="4727276"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mean loan amount trends upward from ~36K in Sep 2024 to a peak of ~41K in Apr–May 2025, followed by a gradual decline to ~36K by Jul 2025.</a:t>
            </a:r>
          </a:p>
          <a:p>
            <a:pPr marL="285750" indent="-285750">
              <a:spcAft>
                <a:spcPts val="1200"/>
              </a:spcAft>
              <a:buFont typeface="Arial" panose="020B0604020202020204" pitchFamily="34" charset="0"/>
              <a:buChar char="•"/>
            </a:pPr>
            <a:r>
              <a:rPr lang="en-US" sz="1300"/>
              <a:t>The progression is smooth and controlled, without any abrupt shifts or volatility in month-over-month movement.</a:t>
            </a:r>
          </a:p>
          <a:p>
            <a:pPr marL="285750" indent="-285750">
              <a:spcAft>
                <a:spcPts val="1200"/>
              </a:spcAft>
              <a:buFont typeface="Arial" panose="020B0604020202020204" pitchFamily="34" charset="0"/>
              <a:buChar char="•"/>
            </a:pPr>
            <a:r>
              <a:rPr lang="en-US" sz="1300"/>
              <a:t>This indicates a well-behaved and stable feature, with consistent distribution over time.</a:t>
            </a:r>
            <a:endParaRPr lang="en-IN" sz="1300"/>
          </a:p>
        </p:txBody>
      </p:sp>
      <p:graphicFrame>
        <p:nvGraphicFramePr>
          <p:cNvPr id="4" name="Table 3">
            <a:extLst>
              <a:ext uri="{FF2B5EF4-FFF2-40B4-BE49-F238E27FC236}">
                <a16:creationId xmlns:a16="http://schemas.microsoft.com/office/drawing/2014/main" id="{EB683805-BE17-EF0E-56FB-EC92929D7D41}"/>
              </a:ext>
            </a:extLst>
          </p:cNvPr>
          <p:cNvGraphicFramePr>
            <a:graphicFrameLocks noGrp="1"/>
          </p:cNvGraphicFramePr>
          <p:nvPr>
            <p:extLst>
              <p:ext uri="{D42A27DB-BD31-4B8C-83A1-F6EECF244321}">
                <p14:modId xmlns:p14="http://schemas.microsoft.com/office/powerpoint/2010/main" val="1426334964"/>
              </p:ext>
            </p:extLst>
          </p:nvPr>
        </p:nvGraphicFramePr>
        <p:xfrm>
          <a:off x="515908" y="1124366"/>
          <a:ext cx="5367308" cy="4327523"/>
        </p:xfrm>
        <a:graphic>
          <a:graphicData uri="http://schemas.openxmlformats.org/drawingml/2006/table">
            <a:tbl>
              <a:tblPr/>
              <a:tblGrid>
                <a:gridCol w="1829371">
                  <a:extLst>
                    <a:ext uri="{9D8B030D-6E8A-4147-A177-3AD203B41FA5}">
                      <a16:colId xmlns:a16="http://schemas.microsoft.com/office/drawing/2014/main" val="1598174554"/>
                    </a:ext>
                  </a:extLst>
                </a:gridCol>
                <a:gridCol w="828395">
                  <a:extLst>
                    <a:ext uri="{9D8B030D-6E8A-4147-A177-3AD203B41FA5}">
                      <a16:colId xmlns:a16="http://schemas.microsoft.com/office/drawing/2014/main" val="3972903357"/>
                    </a:ext>
                  </a:extLst>
                </a:gridCol>
                <a:gridCol w="828395">
                  <a:extLst>
                    <a:ext uri="{9D8B030D-6E8A-4147-A177-3AD203B41FA5}">
                      <a16:colId xmlns:a16="http://schemas.microsoft.com/office/drawing/2014/main" val="1213639141"/>
                    </a:ext>
                  </a:extLst>
                </a:gridCol>
                <a:gridCol w="828395">
                  <a:extLst>
                    <a:ext uri="{9D8B030D-6E8A-4147-A177-3AD203B41FA5}">
                      <a16:colId xmlns:a16="http://schemas.microsoft.com/office/drawing/2014/main" val="385133306"/>
                    </a:ext>
                  </a:extLst>
                </a:gridCol>
                <a:gridCol w="224357">
                  <a:extLst>
                    <a:ext uri="{9D8B030D-6E8A-4147-A177-3AD203B41FA5}">
                      <a16:colId xmlns:a16="http://schemas.microsoft.com/office/drawing/2014/main" val="1140867245"/>
                    </a:ext>
                  </a:extLst>
                </a:gridCol>
                <a:gridCol w="828395">
                  <a:extLst>
                    <a:ext uri="{9D8B030D-6E8A-4147-A177-3AD203B41FA5}">
                      <a16:colId xmlns:a16="http://schemas.microsoft.com/office/drawing/2014/main" val="3328366707"/>
                    </a:ext>
                  </a:extLst>
                </a:gridCol>
              </a:tblGrid>
              <a:tr h="606553">
                <a:tc>
                  <a:txBody>
                    <a:bodyPr/>
                    <a:lstStyle/>
                    <a:p>
                      <a:pPr algn="ctr" fontAlgn="ctr"/>
                      <a:r>
                        <a:rPr lang="en-US" sz="1200" b="1" i="0" u="none" strike="noStrike">
                          <a:solidFill>
                            <a:srgbClr val="000000"/>
                          </a:solidFill>
                          <a:effectLst/>
                          <a:latin typeface="Calibri" panose="020F0502020204030204" pitchFamily="34" charset="0"/>
                        </a:rPr>
                        <a:t>Personal_Loans_granted_contracts_amt_24M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2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8985553"/>
                  </a:ext>
                </a:extLst>
              </a:tr>
              <a:tr h="338270">
                <a:tc>
                  <a:txBody>
                    <a:bodyPr/>
                    <a:lstStyle/>
                    <a:p>
                      <a:pPr algn="ctr" fontAlgn="ctr"/>
                      <a:r>
                        <a:rPr lang="en-IN" sz="12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36119.2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0EE"/>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92384254"/>
                  </a:ext>
                </a:extLst>
              </a:tr>
              <a:tr h="338270">
                <a:tc>
                  <a:txBody>
                    <a:bodyPr/>
                    <a:lstStyle/>
                    <a:p>
                      <a:pPr algn="ctr" fontAlgn="ctr"/>
                      <a:r>
                        <a:rPr lang="en-IN" sz="12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F1F1F1"/>
                          </a:solidFill>
                          <a:effectLst/>
                          <a:latin typeface="Calibri" panose="020F0502020204030204" pitchFamily="34" charset="0"/>
                        </a:rPr>
                        <a:t>39096.3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28DBF"/>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5202761"/>
                  </a:ext>
                </a:extLst>
              </a:tr>
              <a:tr h="338270">
                <a:tc>
                  <a:txBody>
                    <a:bodyPr/>
                    <a:lstStyle/>
                    <a:p>
                      <a:pPr algn="ctr" fontAlgn="ctr"/>
                      <a:r>
                        <a:rPr lang="en-IN" sz="12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F1F1F1"/>
                          </a:solidFill>
                          <a:effectLst/>
                          <a:latin typeface="Calibri" panose="020F0502020204030204" pitchFamily="34" charset="0"/>
                        </a:rPr>
                        <a:t>38046.0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AED2"/>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95710868"/>
                  </a:ext>
                </a:extLst>
              </a:tr>
              <a:tr h="338270">
                <a:tc>
                  <a:txBody>
                    <a:bodyPr/>
                    <a:lstStyle/>
                    <a:p>
                      <a:pPr algn="ctr" fontAlgn="ctr"/>
                      <a:r>
                        <a:rPr lang="en-IN" sz="12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35072.4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87088135"/>
                  </a:ext>
                </a:extLst>
              </a:tr>
              <a:tr h="338270">
                <a:tc>
                  <a:txBody>
                    <a:bodyPr/>
                    <a:lstStyle/>
                    <a:p>
                      <a:pPr algn="ctr" fontAlgn="ctr"/>
                      <a:r>
                        <a:rPr lang="en-IN" sz="12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37405.4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8BEDC"/>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59729773"/>
                  </a:ext>
                </a:extLst>
              </a:tr>
              <a:tr h="338270">
                <a:tc>
                  <a:txBody>
                    <a:bodyPr/>
                    <a:lstStyle/>
                    <a:p>
                      <a:pPr algn="ctr" fontAlgn="ctr"/>
                      <a:r>
                        <a:rPr lang="en-IN" sz="12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37774.4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1B5D6"/>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9645103"/>
                  </a:ext>
                </a:extLst>
              </a:tr>
              <a:tr h="338270">
                <a:tc>
                  <a:txBody>
                    <a:bodyPr/>
                    <a:lstStyle/>
                    <a:p>
                      <a:pPr algn="ctr" fontAlgn="ctr"/>
                      <a:r>
                        <a:rPr lang="en-IN" sz="12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F1F1F1"/>
                          </a:solidFill>
                          <a:effectLst/>
                          <a:latin typeface="Calibri" panose="020F0502020204030204" pitchFamily="34" charset="0"/>
                        </a:rPr>
                        <a:t>39732.7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A73B2"/>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08938013"/>
                  </a:ext>
                </a:extLst>
              </a:tr>
              <a:tr h="338270">
                <a:tc>
                  <a:txBody>
                    <a:bodyPr/>
                    <a:lstStyle/>
                    <a:p>
                      <a:pPr algn="ctr" fontAlgn="ctr"/>
                      <a:r>
                        <a:rPr lang="en-IN" sz="12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F1F1F1"/>
                          </a:solidFill>
                          <a:effectLst/>
                          <a:latin typeface="Calibri" panose="020F0502020204030204" pitchFamily="34" charset="0"/>
                        </a:rPr>
                        <a:t>41395.8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33575504"/>
                  </a:ext>
                </a:extLst>
              </a:tr>
              <a:tr h="338270">
                <a:tc>
                  <a:txBody>
                    <a:bodyPr/>
                    <a:lstStyle/>
                    <a:p>
                      <a:pPr algn="ctr" fontAlgn="ctr"/>
                      <a:r>
                        <a:rPr lang="en-IN" sz="12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F1F1F1"/>
                          </a:solidFill>
                          <a:effectLst/>
                          <a:latin typeface="Calibri" panose="020F0502020204030204" pitchFamily="34" charset="0"/>
                        </a:rPr>
                        <a:t>41238.5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E62"/>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09104996"/>
                  </a:ext>
                </a:extLst>
              </a:tr>
              <a:tr h="338270">
                <a:tc>
                  <a:txBody>
                    <a:bodyPr/>
                    <a:lstStyle/>
                    <a:p>
                      <a:pPr algn="ctr" fontAlgn="ctr"/>
                      <a:r>
                        <a:rPr lang="en-IN" sz="12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F1F1F1"/>
                          </a:solidFill>
                          <a:effectLst/>
                          <a:latin typeface="Calibri" panose="020F0502020204030204" pitchFamily="34" charset="0"/>
                        </a:rPr>
                        <a:t>39868.2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6EAD"/>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4443104"/>
                  </a:ext>
                </a:extLst>
              </a:tr>
              <a:tr h="338270">
                <a:tc>
                  <a:txBody>
                    <a:bodyPr/>
                    <a:lstStyle/>
                    <a:p>
                      <a:pPr algn="ctr" fontAlgn="ctr"/>
                      <a:r>
                        <a:rPr lang="en-IN" sz="12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200" b="0" i="0" u="none" strike="noStrike">
                          <a:solidFill>
                            <a:srgbClr val="000000"/>
                          </a:solidFill>
                          <a:effectLst/>
                          <a:latin typeface="Calibri" panose="020F0502020204030204" pitchFamily="34" charset="0"/>
                        </a:rPr>
                        <a:t>36269.6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EDCEC"/>
                    </a:solidFill>
                  </a:tcPr>
                </a:tc>
                <a:tc>
                  <a:txBody>
                    <a:bodyPr/>
                    <a:lstStyle/>
                    <a:p>
                      <a:pPr algn="l" fontAlgn="ctr"/>
                      <a:r>
                        <a:rPr lang="en-IN"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2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9466877"/>
                  </a:ext>
                </a:extLst>
              </a:tr>
            </a:tbl>
          </a:graphicData>
        </a:graphic>
      </p:graphicFrame>
    </p:spTree>
    <p:extLst>
      <p:ext uri="{BB962C8B-B14F-4D97-AF65-F5344CB8AC3E}">
        <p14:creationId xmlns:p14="http://schemas.microsoft.com/office/powerpoint/2010/main" val="194618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B4916-76CE-B372-9412-3AFB177892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A0FC90-9257-56C6-03B6-39549CA7F5E9}"/>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1: Personal_Loans_granted_contracts_amt_24M (5 / 6)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E5C0C32E-0D12-DD6F-1333-82B5021EBEA5}"/>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B5B0090-2DC2-6E51-C28D-21F739F0671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8E18B113-9F29-03CD-7A09-154C892254A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B8A1B870-8240-A365-EBEE-29B06548AD74}"/>
              </a:ext>
            </a:extLst>
          </p:cNvPr>
          <p:cNvGraphicFramePr>
            <a:graphicFrameLocks noGrp="1"/>
          </p:cNvGraphicFramePr>
          <p:nvPr>
            <p:extLst>
              <p:ext uri="{D42A27DB-BD31-4B8C-83A1-F6EECF244321}">
                <p14:modId xmlns:p14="http://schemas.microsoft.com/office/powerpoint/2010/main" val="801592164"/>
              </p:ext>
            </p:extLst>
          </p:nvPr>
        </p:nvGraphicFramePr>
        <p:xfrm>
          <a:off x="773502" y="759602"/>
          <a:ext cx="5134993" cy="3821021"/>
        </p:xfrm>
        <a:graphic>
          <a:graphicData uri="http://schemas.openxmlformats.org/drawingml/2006/table">
            <a:tbl>
              <a:tblPr/>
              <a:tblGrid>
                <a:gridCol w="1775887">
                  <a:extLst>
                    <a:ext uri="{9D8B030D-6E8A-4147-A177-3AD203B41FA5}">
                      <a16:colId xmlns:a16="http://schemas.microsoft.com/office/drawing/2014/main" val="3596579808"/>
                    </a:ext>
                  </a:extLst>
                </a:gridCol>
                <a:gridCol w="804175">
                  <a:extLst>
                    <a:ext uri="{9D8B030D-6E8A-4147-A177-3AD203B41FA5}">
                      <a16:colId xmlns:a16="http://schemas.microsoft.com/office/drawing/2014/main" val="1770233678"/>
                    </a:ext>
                  </a:extLst>
                </a:gridCol>
                <a:gridCol w="804175">
                  <a:extLst>
                    <a:ext uri="{9D8B030D-6E8A-4147-A177-3AD203B41FA5}">
                      <a16:colId xmlns:a16="http://schemas.microsoft.com/office/drawing/2014/main" val="1791808288"/>
                    </a:ext>
                  </a:extLst>
                </a:gridCol>
                <a:gridCol w="804175">
                  <a:extLst>
                    <a:ext uri="{9D8B030D-6E8A-4147-A177-3AD203B41FA5}">
                      <a16:colId xmlns:a16="http://schemas.microsoft.com/office/drawing/2014/main" val="3696480811"/>
                    </a:ext>
                  </a:extLst>
                </a:gridCol>
                <a:gridCol w="142406">
                  <a:extLst>
                    <a:ext uri="{9D8B030D-6E8A-4147-A177-3AD203B41FA5}">
                      <a16:colId xmlns:a16="http://schemas.microsoft.com/office/drawing/2014/main" val="1450333692"/>
                    </a:ext>
                  </a:extLst>
                </a:gridCol>
                <a:gridCol w="804175">
                  <a:extLst>
                    <a:ext uri="{9D8B030D-6E8A-4147-A177-3AD203B41FA5}">
                      <a16:colId xmlns:a16="http://schemas.microsoft.com/office/drawing/2014/main" val="3587840301"/>
                    </a:ext>
                  </a:extLst>
                </a:gridCol>
              </a:tblGrid>
              <a:tr h="277024">
                <a:tc gridSpan="6">
                  <a:txBody>
                    <a:bodyPr/>
                    <a:lstStyle/>
                    <a:p>
                      <a:pPr algn="ctr" fontAlgn="ctr"/>
                      <a:r>
                        <a:rPr lang="en-IN" sz="1100" b="1" i="0" u="none" strike="noStrike">
                          <a:solidFill>
                            <a:srgbClr val="000000"/>
                          </a:solidFill>
                          <a:effectLst/>
                          <a:latin typeface="Calibri" panose="020F0502020204030204" pitchFamily="34" charset="0"/>
                        </a:rPr>
                        <a:t>New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56183199"/>
                  </a:ext>
                </a:extLst>
              </a:tr>
              <a:tr h="496733">
                <a:tc>
                  <a:txBody>
                    <a:bodyPr/>
                    <a:lstStyle/>
                    <a:p>
                      <a:pPr algn="ctr" fontAlgn="ctr"/>
                      <a:r>
                        <a:rPr lang="en-US" sz="1000" b="1" i="0" u="none" strike="noStrike">
                          <a:solidFill>
                            <a:srgbClr val="000000"/>
                          </a:solidFill>
                          <a:effectLst/>
                          <a:latin typeface="Calibri" panose="020F0502020204030204" pitchFamily="34" charset="0"/>
                        </a:rPr>
                        <a:t>Personal_Loans_granted_contracts_amt_24M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8522384"/>
                  </a:ext>
                </a:extLst>
              </a:tr>
              <a:tr h="277024">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16,893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35912.1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5F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0.1200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3030107"/>
                  </a:ext>
                </a:extLst>
              </a:tr>
              <a:tr h="277024">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16,095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38994.2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28DB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4168670"/>
                  </a:ext>
                </a:extLst>
              </a:tr>
              <a:tr h="277024">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16,954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37925.0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1381115"/>
                  </a:ext>
                </a:extLst>
              </a:tr>
              <a:tr h="277024">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32,289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35048.5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2545321"/>
                  </a:ext>
                </a:extLst>
              </a:tr>
              <a:tr h="277024">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15,691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36884.2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AE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0.1205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8192999"/>
                  </a:ext>
                </a:extLst>
              </a:tr>
              <a:tr h="277024">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13,474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37314.7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BFD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3032334"/>
                  </a:ext>
                </a:extLst>
              </a:tr>
              <a:tr h="277024">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16,626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39543.3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077B4"/>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2961522"/>
                  </a:ext>
                </a:extLst>
              </a:tr>
              <a:tr h="277024">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18,390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41268.5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1993959"/>
                  </a:ext>
                </a:extLst>
              </a:tr>
              <a:tr h="277024">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19,503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41157.2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C5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9787000"/>
                  </a:ext>
                </a:extLst>
              </a:tr>
              <a:tr h="277024">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17,011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39621.7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A73B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3166393"/>
                  </a:ext>
                </a:extLst>
              </a:tr>
              <a:tr h="277024">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15,811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36202.5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DDE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3749106"/>
                  </a:ext>
                </a:extLst>
              </a:tr>
            </a:tbl>
          </a:graphicData>
        </a:graphic>
      </p:graphicFrame>
      <p:graphicFrame>
        <p:nvGraphicFramePr>
          <p:cNvPr id="8" name="Table 7">
            <a:extLst>
              <a:ext uri="{FF2B5EF4-FFF2-40B4-BE49-F238E27FC236}">
                <a16:creationId xmlns:a16="http://schemas.microsoft.com/office/drawing/2014/main" id="{5E764D48-3455-BFC5-29DE-27ECCC63612F}"/>
              </a:ext>
            </a:extLst>
          </p:cNvPr>
          <p:cNvGraphicFramePr>
            <a:graphicFrameLocks noGrp="1"/>
          </p:cNvGraphicFramePr>
          <p:nvPr>
            <p:extLst>
              <p:ext uri="{D42A27DB-BD31-4B8C-83A1-F6EECF244321}">
                <p14:modId xmlns:p14="http://schemas.microsoft.com/office/powerpoint/2010/main" val="2547530031"/>
              </p:ext>
            </p:extLst>
          </p:nvPr>
        </p:nvGraphicFramePr>
        <p:xfrm>
          <a:off x="6096000" y="759602"/>
          <a:ext cx="5134993" cy="3821021"/>
        </p:xfrm>
        <a:graphic>
          <a:graphicData uri="http://schemas.openxmlformats.org/drawingml/2006/table">
            <a:tbl>
              <a:tblPr/>
              <a:tblGrid>
                <a:gridCol w="1775887">
                  <a:extLst>
                    <a:ext uri="{9D8B030D-6E8A-4147-A177-3AD203B41FA5}">
                      <a16:colId xmlns:a16="http://schemas.microsoft.com/office/drawing/2014/main" val="4217018995"/>
                    </a:ext>
                  </a:extLst>
                </a:gridCol>
                <a:gridCol w="804175">
                  <a:extLst>
                    <a:ext uri="{9D8B030D-6E8A-4147-A177-3AD203B41FA5}">
                      <a16:colId xmlns:a16="http://schemas.microsoft.com/office/drawing/2014/main" val="1780910473"/>
                    </a:ext>
                  </a:extLst>
                </a:gridCol>
                <a:gridCol w="804175">
                  <a:extLst>
                    <a:ext uri="{9D8B030D-6E8A-4147-A177-3AD203B41FA5}">
                      <a16:colId xmlns:a16="http://schemas.microsoft.com/office/drawing/2014/main" val="26516532"/>
                    </a:ext>
                  </a:extLst>
                </a:gridCol>
                <a:gridCol w="804175">
                  <a:extLst>
                    <a:ext uri="{9D8B030D-6E8A-4147-A177-3AD203B41FA5}">
                      <a16:colId xmlns:a16="http://schemas.microsoft.com/office/drawing/2014/main" val="1979378286"/>
                    </a:ext>
                  </a:extLst>
                </a:gridCol>
                <a:gridCol w="142406">
                  <a:extLst>
                    <a:ext uri="{9D8B030D-6E8A-4147-A177-3AD203B41FA5}">
                      <a16:colId xmlns:a16="http://schemas.microsoft.com/office/drawing/2014/main" val="3285707782"/>
                    </a:ext>
                  </a:extLst>
                </a:gridCol>
                <a:gridCol w="804175">
                  <a:extLst>
                    <a:ext uri="{9D8B030D-6E8A-4147-A177-3AD203B41FA5}">
                      <a16:colId xmlns:a16="http://schemas.microsoft.com/office/drawing/2014/main" val="1131238577"/>
                    </a:ext>
                  </a:extLst>
                </a:gridCol>
              </a:tblGrid>
              <a:tr h="277024">
                <a:tc gridSpan="6">
                  <a:txBody>
                    <a:bodyPr/>
                    <a:lstStyle/>
                    <a:p>
                      <a:pPr algn="ctr" fontAlgn="ctr"/>
                      <a:r>
                        <a:rPr lang="en-IN" sz="1100" b="1" i="0" u="none" strike="noStrike">
                          <a:solidFill>
                            <a:srgbClr val="000000"/>
                          </a:solidFill>
                          <a:effectLst/>
                          <a:latin typeface="Calibri" panose="020F0502020204030204" pitchFamily="34" charset="0"/>
                        </a:rPr>
                        <a:t>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79122032"/>
                  </a:ext>
                </a:extLst>
              </a:tr>
              <a:tr h="496733">
                <a:tc>
                  <a:txBody>
                    <a:bodyPr/>
                    <a:lstStyle/>
                    <a:p>
                      <a:pPr algn="ctr" fontAlgn="ctr"/>
                      <a:r>
                        <a:rPr lang="en-US" sz="1000" b="1" i="0" u="none" strike="noStrike">
                          <a:solidFill>
                            <a:srgbClr val="000000"/>
                          </a:solidFill>
                          <a:effectLst/>
                          <a:latin typeface="Calibri" panose="020F0502020204030204" pitchFamily="34" charset="0"/>
                        </a:rPr>
                        <a:t>Personal_Loans_granted_contracts_amt_24M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652242"/>
                  </a:ext>
                </a:extLst>
              </a:tr>
              <a:tr h="277024">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42496.2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AED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8948134"/>
                  </a:ext>
                </a:extLst>
              </a:tr>
              <a:tr h="277024">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41705.8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B6D7"/>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6391431"/>
                  </a:ext>
                </a:extLst>
              </a:tr>
              <a:tr h="277024">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40697.3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C2D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9475666"/>
                  </a:ext>
                </a:extLst>
              </a:tr>
              <a:tr h="277024">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35825.1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0843324"/>
                  </a:ext>
                </a:extLst>
              </a:tr>
              <a:tr h="277024">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49984.5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3310841"/>
                  </a:ext>
                </a:extLst>
              </a:tr>
              <a:tr h="277024">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46510.7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6FAE"/>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0759104"/>
                  </a:ext>
                </a:extLst>
              </a:tr>
              <a:tr h="277024">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42835.5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6AAD0"/>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6771081"/>
                  </a:ext>
                </a:extLst>
              </a:tr>
              <a:tr h="277024">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1,155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43493.2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0A1CA"/>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7873987"/>
                  </a:ext>
                </a:extLst>
              </a:tr>
              <a:tr h="277024">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43112.0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A6C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3829919"/>
                  </a:ext>
                </a:extLst>
              </a:tr>
              <a:tr h="277024">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44236.3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96C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8197201"/>
                  </a:ext>
                </a:extLst>
              </a:tr>
              <a:tr h="277024">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37676.1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F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8985620"/>
                  </a:ext>
                </a:extLst>
              </a:tr>
            </a:tbl>
          </a:graphicData>
        </a:graphic>
      </p:graphicFrame>
      <p:sp>
        <p:nvSpPr>
          <p:cNvPr id="11" name="TextBox 10">
            <a:extLst>
              <a:ext uri="{FF2B5EF4-FFF2-40B4-BE49-F238E27FC236}">
                <a16:creationId xmlns:a16="http://schemas.microsoft.com/office/drawing/2014/main" id="{EB801709-A1F3-AAAB-7C69-0A8A8DFBBF58}"/>
              </a:ext>
            </a:extLst>
          </p:cNvPr>
          <p:cNvSpPr txBox="1"/>
          <p:nvPr/>
        </p:nvSpPr>
        <p:spPr>
          <a:xfrm>
            <a:off x="773503" y="4808995"/>
            <a:ext cx="5134992"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New Applicant segment shows a consistent increase in mean loan amount from ~35.9K to ~41.3K by Apr–May 2025, tapering slightly to ~36.2K by Jul.</a:t>
            </a:r>
          </a:p>
          <a:p>
            <a:pPr marL="285750" indent="-285750">
              <a:spcAft>
                <a:spcPts val="1200"/>
              </a:spcAft>
              <a:buFont typeface="Arial" panose="020B0604020202020204" pitchFamily="34" charset="0"/>
              <a:buChar char="•"/>
            </a:pPr>
            <a:r>
              <a:rPr lang="en-US" sz="1300"/>
              <a:t>The distribution evolves gradually, with stable transitions across months and no sharp deviations.</a:t>
            </a:r>
          </a:p>
          <a:p>
            <a:pPr marL="285750" indent="-285750">
              <a:spcAft>
                <a:spcPts val="1200"/>
              </a:spcAft>
              <a:buFont typeface="Arial" panose="020B0604020202020204" pitchFamily="34" charset="0"/>
              <a:buChar char="•"/>
            </a:pPr>
            <a:r>
              <a:rPr lang="en-US" sz="1300"/>
              <a:t>This behavior reinforces the feature’s reliability for modeling within the new applicant population.</a:t>
            </a:r>
            <a:endParaRPr lang="en-IN" sz="1300"/>
          </a:p>
        </p:txBody>
      </p:sp>
      <p:sp>
        <p:nvSpPr>
          <p:cNvPr id="12" name="TextBox 11">
            <a:extLst>
              <a:ext uri="{FF2B5EF4-FFF2-40B4-BE49-F238E27FC236}">
                <a16:creationId xmlns:a16="http://schemas.microsoft.com/office/drawing/2014/main" id="{95C3673E-CB4A-91E6-8A1C-3F47A77F1D4F}"/>
              </a:ext>
            </a:extLst>
          </p:cNvPr>
          <p:cNvSpPr txBox="1"/>
          <p:nvPr/>
        </p:nvSpPr>
        <p:spPr>
          <a:xfrm>
            <a:off x="6025119" y="4808994"/>
            <a:ext cx="5205874"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Repeat Applicant segment consistently shows higher mean values, peaking at ~50K in Jan 2025, and stabilizing around ~43–44K in the following months.</a:t>
            </a:r>
          </a:p>
          <a:p>
            <a:pPr marL="285750" indent="-285750">
              <a:spcAft>
                <a:spcPts val="1200"/>
              </a:spcAft>
              <a:buFont typeface="Arial" panose="020B0604020202020204" pitchFamily="34" charset="0"/>
              <a:buChar char="•"/>
            </a:pPr>
            <a:r>
              <a:rPr lang="en-US" sz="1300"/>
              <a:t>The shift over time is smooth and predictable, despite smaller sample sizes.</a:t>
            </a:r>
          </a:p>
          <a:p>
            <a:pPr marL="285750" indent="-285750">
              <a:spcAft>
                <a:spcPts val="1200"/>
              </a:spcAft>
              <a:buFont typeface="Arial" panose="020B0604020202020204" pitchFamily="34" charset="0"/>
              <a:buChar char="•"/>
            </a:pPr>
            <a:r>
              <a:rPr lang="en-US" sz="1300"/>
              <a:t>The clear trend and lack of irregularity confirm strong distributional stability for repeat users.</a:t>
            </a:r>
            <a:endParaRPr lang="en-IN" sz="1300"/>
          </a:p>
        </p:txBody>
      </p:sp>
    </p:spTree>
    <p:extLst>
      <p:ext uri="{BB962C8B-B14F-4D97-AF65-F5344CB8AC3E}">
        <p14:creationId xmlns:p14="http://schemas.microsoft.com/office/powerpoint/2010/main" val="3205666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1391D-C42C-BA99-8A4F-04DF606F5C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D657BD-16E5-988D-7EC0-3E835114F87D}"/>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1: Personal_Loans_granted_contracts_amt_24M (6 / 6)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259343C3-B6CB-60DA-525A-C4E4D5FBED5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DAFB24F7-A766-3779-8800-7F7C1E32B61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7832408-421B-960C-1E24-992A0F923CA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2EDE6194-E9D9-5304-096A-5731B2294ABC}"/>
              </a:ext>
            </a:extLst>
          </p:cNvPr>
          <p:cNvSpPr txBox="1"/>
          <p:nvPr/>
        </p:nvSpPr>
        <p:spPr>
          <a:xfrm>
            <a:off x="1934198" y="4853576"/>
            <a:ext cx="832360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Personal_Loans_granted_contracts_amt_24M was minimal and stable during training, ranging from ~0.00 to ~0.002. In the Test/OOT period (Feb to Jul 2025), CSI values steadily increased, rising from ~0.002 in Feb to ~0.026 in Jul 2025. Despite remaining below the 0.1 threshold, the gradual upward trend may indicate early signs of drift, warranting monitoring.</a:t>
            </a:r>
          </a:p>
        </p:txBody>
      </p:sp>
      <p:pic>
        <p:nvPicPr>
          <p:cNvPr id="8" name="Picture 7">
            <a:extLst>
              <a:ext uri="{FF2B5EF4-FFF2-40B4-BE49-F238E27FC236}">
                <a16:creationId xmlns:a16="http://schemas.microsoft.com/office/drawing/2014/main" id="{E19AEB1C-4973-76DD-30A3-54015DAF41FF}"/>
              </a:ext>
            </a:extLst>
          </p:cNvPr>
          <p:cNvPicPr>
            <a:picLocks noChangeAspect="1"/>
          </p:cNvPicPr>
          <p:nvPr/>
        </p:nvPicPr>
        <p:blipFill>
          <a:blip r:embed="rId2"/>
          <a:stretch>
            <a:fillRect/>
          </a:stretch>
        </p:blipFill>
        <p:spPr>
          <a:xfrm>
            <a:off x="1294447" y="793873"/>
            <a:ext cx="9420225" cy="3714750"/>
          </a:xfrm>
          <a:prstGeom prst="rect">
            <a:avLst/>
          </a:prstGeom>
        </p:spPr>
      </p:pic>
    </p:spTree>
    <p:extLst>
      <p:ext uri="{BB962C8B-B14F-4D97-AF65-F5344CB8AC3E}">
        <p14:creationId xmlns:p14="http://schemas.microsoft.com/office/powerpoint/2010/main" val="2251270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62297-4CB4-FD34-3E4C-8148132128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4FC0CE-D3F5-AFCE-7F23-8626BE4D1D1D}"/>
              </a:ext>
            </a:extLst>
          </p:cNvPr>
          <p:cNvSpPr>
            <a:spLocks noGrp="1"/>
          </p:cNvSpPr>
          <p:nvPr>
            <p:ph type="title"/>
          </p:nvPr>
        </p:nvSpPr>
        <p:spPr>
          <a:xfrm>
            <a:off x="289882" y="1614"/>
            <a:ext cx="11501625" cy="537454"/>
          </a:xfrm>
        </p:spPr>
        <p:txBody>
          <a:bodyPr vert="horz" lIns="91440" tIns="45720" rIns="91440" bIns="45720" rtlCol="0" anchor="ctr">
            <a:noAutofit/>
          </a:bodyPr>
          <a:lstStyle/>
          <a:p>
            <a:pPr>
              <a:lnSpc>
                <a:spcPct val="150000"/>
              </a:lnSpc>
            </a:pPr>
            <a:r>
              <a:rPr lang="en-US" sz="2500"/>
              <a:t>Rank# 2: </a:t>
            </a:r>
            <a:r>
              <a:rPr lang="en-US" sz="2500" err="1"/>
              <a:t>ScoreRange</a:t>
            </a:r>
            <a:r>
              <a:rPr lang="en-US" sz="2500"/>
              <a:t> (1 / 5) -  </a:t>
            </a:r>
            <a:r>
              <a:rPr lang="en-IN" sz="2500"/>
              <a:t>Performance in Train vs Test  &lt;</a:t>
            </a:r>
            <a:r>
              <a:rPr lang="en-IN" sz="2500">
                <a:solidFill>
                  <a:srgbClr val="C00000"/>
                </a:solidFill>
              </a:rPr>
              <a:t>Disbursed</a:t>
            </a:r>
            <a:r>
              <a:rPr lang="en-IN" sz="2500"/>
              <a:t>&gt;</a:t>
            </a:r>
            <a:endParaRPr lang="en-US" sz="2500"/>
          </a:p>
        </p:txBody>
      </p:sp>
      <p:sp>
        <p:nvSpPr>
          <p:cNvPr id="5" name="Slide Number Placeholder 1">
            <a:extLst>
              <a:ext uri="{FF2B5EF4-FFF2-40B4-BE49-F238E27FC236}">
                <a16:creationId xmlns:a16="http://schemas.microsoft.com/office/drawing/2014/main" id="{80AB0AF7-B4EA-4A8E-AA5A-E8D3D8EE4CC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83AB6340-2114-E0EC-729D-FCF7662B1549}"/>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2" name="TextBox 11">
            <a:extLst>
              <a:ext uri="{FF2B5EF4-FFF2-40B4-BE49-F238E27FC236}">
                <a16:creationId xmlns:a16="http://schemas.microsoft.com/office/drawing/2014/main" id="{BC157558-8002-CCCF-06CA-B36AD3729A9B}"/>
              </a:ext>
            </a:extLst>
          </p:cNvPr>
          <p:cNvSpPr txBox="1"/>
          <p:nvPr/>
        </p:nvSpPr>
        <p:spPr>
          <a:xfrm>
            <a:off x="391268" y="589370"/>
            <a:ext cx="11727279" cy="338554"/>
          </a:xfrm>
          <a:prstGeom prst="rect">
            <a:avLst/>
          </a:prstGeom>
          <a:noFill/>
        </p:spPr>
        <p:txBody>
          <a:bodyPr wrap="square" rtlCol="0">
            <a:spAutoFit/>
          </a:bodyPr>
          <a:lstStyle/>
          <a:p>
            <a:r>
              <a:rPr lang="en-US" sz="1600"/>
              <a:t>This feature is indicative of the overall risk score segment of the user from CRIF.</a:t>
            </a:r>
            <a:endParaRPr lang="en-IN" sz="1600"/>
          </a:p>
        </p:txBody>
      </p:sp>
      <p:pic>
        <p:nvPicPr>
          <p:cNvPr id="4" name="Picture 3">
            <a:extLst>
              <a:ext uri="{FF2B5EF4-FFF2-40B4-BE49-F238E27FC236}">
                <a16:creationId xmlns:a16="http://schemas.microsoft.com/office/drawing/2014/main" id="{C3C74E01-B54F-8DE5-88BA-B5B95E37734C}"/>
              </a:ext>
            </a:extLst>
          </p:cNvPr>
          <p:cNvPicPr>
            <a:picLocks noChangeAspect="1"/>
          </p:cNvPicPr>
          <p:nvPr/>
        </p:nvPicPr>
        <p:blipFill>
          <a:blip r:embed="rId2"/>
          <a:stretch>
            <a:fillRect/>
          </a:stretch>
        </p:blipFill>
        <p:spPr>
          <a:xfrm>
            <a:off x="279944" y="1013969"/>
            <a:ext cx="6239728" cy="5448700"/>
          </a:xfrm>
          <a:prstGeom prst="rect">
            <a:avLst/>
          </a:prstGeom>
        </p:spPr>
      </p:pic>
      <p:pic>
        <p:nvPicPr>
          <p:cNvPr id="9" name="Picture 8">
            <a:extLst>
              <a:ext uri="{FF2B5EF4-FFF2-40B4-BE49-F238E27FC236}">
                <a16:creationId xmlns:a16="http://schemas.microsoft.com/office/drawing/2014/main" id="{1832CEB9-1A28-F09B-A7B8-A191F5172A71}"/>
              </a:ext>
            </a:extLst>
          </p:cNvPr>
          <p:cNvPicPr>
            <a:picLocks noChangeAspect="1"/>
          </p:cNvPicPr>
          <p:nvPr/>
        </p:nvPicPr>
        <p:blipFill>
          <a:blip r:embed="rId3"/>
          <a:stretch>
            <a:fillRect/>
          </a:stretch>
        </p:blipFill>
        <p:spPr>
          <a:xfrm>
            <a:off x="6592824" y="2368296"/>
            <a:ext cx="5431536" cy="3666743"/>
          </a:xfrm>
          <a:prstGeom prst="rect">
            <a:avLst/>
          </a:prstGeom>
        </p:spPr>
      </p:pic>
    </p:spTree>
    <p:extLst>
      <p:ext uri="{BB962C8B-B14F-4D97-AF65-F5344CB8AC3E}">
        <p14:creationId xmlns:p14="http://schemas.microsoft.com/office/powerpoint/2010/main" val="1199992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E301C-02FB-7F88-7F1D-E68EA00ABA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63E31F-A2B5-8CE0-9568-EE5B7346316A}"/>
              </a:ext>
            </a:extLst>
          </p:cNvPr>
          <p:cNvSpPr>
            <a:spLocks noGrp="1"/>
          </p:cNvSpPr>
          <p:nvPr>
            <p:ph type="title"/>
          </p:nvPr>
        </p:nvSpPr>
        <p:spPr>
          <a:xfrm>
            <a:off x="289882" y="1614"/>
            <a:ext cx="11522890" cy="514745"/>
          </a:xfrm>
        </p:spPr>
        <p:txBody>
          <a:bodyPr vert="horz" lIns="91440" tIns="45720" rIns="91440" bIns="45720" rtlCol="0" anchor="ctr">
            <a:noAutofit/>
          </a:bodyPr>
          <a:lstStyle/>
          <a:p>
            <a:pPr>
              <a:lnSpc>
                <a:spcPct val="150000"/>
              </a:lnSpc>
            </a:pPr>
            <a:r>
              <a:rPr lang="en-US" sz="2400"/>
              <a:t>Rank# 2: </a:t>
            </a:r>
            <a:r>
              <a:rPr lang="en-US" sz="2400" err="1"/>
              <a:t>ScoreRange</a:t>
            </a:r>
            <a:r>
              <a:rPr lang="en-US" sz="2400"/>
              <a:t> (2 / 5)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6F770230-AE60-538E-DE45-B6AB3774E181}"/>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4" name="Rectangle 3">
            <a:extLst>
              <a:ext uri="{FF2B5EF4-FFF2-40B4-BE49-F238E27FC236}">
                <a16:creationId xmlns:a16="http://schemas.microsoft.com/office/drawing/2014/main" id="{15A40E1D-A10E-9371-524B-3641413F8D30}"/>
              </a:ext>
            </a:extLst>
          </p:cNvPr>
          <p:cNvSpPr/>
          <p:nvPr/>
        </p:nvSpPr>
        <p:spPr>
          <a:xfrm>
            <a:off x="345539" y="1954294"/>
            <a:ext cx="4161348" cy="197605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spcAft>
                <a:spcPts val="1200"/>
              </a:spcAft>
              <a:buFont typeface="Arial" panose="020B0604020202020204" pitchFamily="34" charset="0"/>
              <a:buChar char="•"/>
            </a:pPr>
            <a:r>
              <a:rPr lang="en-GB" sz="1400">
                <a:solidFill>
                  <a:srgbClr val="000000"/>
                </a:solidFill>
                <a:ea typeface="+mn-lt"/>
                <a:cs typeface="+mn-lt"/>
              </a:rPr>
              <a:t>The red line (model prediction) generally aligns with the blue line (actual outcome), suggesting the model understands this feature’s overall trend.</a:t>
            </a:r>
          </a:p>
          <a:p>
            <a:pPr marL="285750" indent="-285750" algn="just">
              <a:spcAft>
                <a:spcPts val="1200"/>
              </a:spcAft>
              <a:buFont typeface="Arial" panose="020B0604020202020204" pitchFamily="34" charset="0"/>
              <a:buChar char="•"/>
            </a:pPr>
            <a:r>
              <a:rPr lang="en-GB" sz="1400">
                <a:solidFill>
                  <a:srgbClr val="000000"/>
                </a:solidFill>
                <a:ea typeface="+mn-lt"/>
                <a:cs typeface="+mn-lt"/>
              </a:rPr>
              <a:t>A small separation between the red and purple lines shows this feature contributes to refining predictions.</a:t>
            </a:r>
            <a:endParaRPr lang="en-GB" sz="1400"/>
          </a:p>
        </p:txBody>
      </p:sp>
      <p:pic>
        <p:nvPicPr>
          <p:cNvPr id="2" name="Picture 1" descr="A screenshot of a computer&#10;&#10;AI-generated content may be incorrect.">
            <a:extLst>
              <a:ext uri="{FF2B5EF4-FFF2-40B4-BE49-F238E27FC236}">
                <a16:creationId xmlns:a16="http://schemas.microsoft.com/office/drawing/2014/main" id="{8C2CD723-7BE2-6EAB-4439-ECDD77BE0ED6}"/>
              </a:ext>
            </a:extLst>
          </p:cNvPr>
          <p:cNvPicPr>
            <a:picLocks noChangeAspect="1"/>
          </p:cNvPicPr>
          <p:nvPr/>
        </p:nvPicPr>
        <p:blipFill>
          <a:blip r:embed="rId2"/>
          <a:stretch>
            <a:fillRect/>
          </a:stretch>
        </p:blipFill>
        <p:spPr>
          <a:xfrm>
            <a:off x="8103369" y="735923"/>
            <a:ext cx="4028246" cy="1218371"/>
          </a:xfrm>
          <a:prstGeom prst="rect">
            <a:avLst/>
          </a:prstGeom>
        </p:spPr>
      </p:pic>
      <p:pic>
        <p:nvPicPr>
          <p:cNvPr id="8" name="Picture 7">
            <a:extLst>
              <a:ext uri="{FF2B5EF4-FFF2-40B4-BE49-F238E27FC236}">
                <a16:creationId xmlns:a16="http://schemas.microsoft.com/office/drawing/2014/main" id="{CC5FD403-E581-AC5E-8C6F-56F346F5C34E}"/>
              </a:ext>
            </a:extLst>
          </p:cNvPr>
          <p:cNvPicPr>
            <a:picLocks noChangeAspect="1"/>
          </p:cNvPicPr>
          <p:nvPr/>
        </p:nvPicPr>
        <p:blipFill>
          <a:blip r:embed="rId3"/>
          <a:stretch>
            <a:fillRect/>
          </a:stretch>
        </p:blipFill>
        <p:spPr>
          <a:xfrm>
            <a:off x="4736592" y="1954294"/>
            <a:ext cx="7395023" cy="4766547"/>
          </a:xfrm>
          <a:prstGeom prst="rect">
            <a:avLst/>
          </a:prstGeom>
        </p:spPr>
      </p:pic>
    </p:spTree>
    <p:extLst>
      <p:ext uri="{BB962C8B-B14F-4D97-AF65-F5344CB8AC3E}">
        <p14:creationId xmlns:p14="http://schemas.microsoft.com/office/powerpoint/2010/main" val="327568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B2006-4B4C-1813-EC53-2456FC99186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C207571-F12B-8E17-D93D-D2BE8306013A}"/>
              </a:ext>
            </a:extLst>
          </p:cNvPr>
          <p:cNvSpPr/>
          <p:nvPr/>
        </p:nvSpPr>
        <p:spPr>
          <a:xfrm>
            <a:off x="24084" y="4531787"/>
            <a:ext cx="5813047" cy="227168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5" name="Rectangle 4">
            <a:extLst>
              <a:ext uri="{FF2B5EF4-FFF2-40B4-BE49-F238E27FC236}">
                <a16:creationId xmlns:a16="http://schemas.microsoft.com/office/drawing/2014/main" id="{8E051981-7D84-5437-B872-6A906766430D}"/>
              </a:ext>
            </a:extLst>
          </p:cNvPr>
          <p:cNvSpPr/>
          <p:nvPr/>
        </p:nvSpPr>
        <p:spPr>
          <a:xfrm>
            <a:off x="5929209" y="803150"/>
            <a:ext cx="6226215" cy="600031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4" name="Rectangle 3">
            <a:extLst>
              <a:ext uri="{FF2B5EF4-FFF2-40B4-BE49-F238E27FC236}">
                <a16:creationId xmlns:a16="http://schemas.microsoft.com/office/drawing/2014/main" id="{04215ED5-3130-182A-E25F-8659984B36BB}"/>
              </a:ext>
            </a:extLst>
          </p:cNvPr>
          <p:cNvSpPr/>
          <p:nvPr/>
        </p:nvSpPr>
        <p:spPr>
          <a:xfrm>
            <a:off x="30400" y="798821"/>
            <a:ext cx="5813047" cy="3669015"/>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3" name="Title 2">
            <a:extLst>
              <a:ext uri="{FF2B5EF4-FFF2-40B4-BE49-F238E27FC236}">
                <a16:creationId xmlns:a16="http://schemas.microsoft.com/office/drawing/2014/main" id="{75BB046C-05CF-A7F0-8526-59CF99C954D8}"/>
              </a:ext>
            </a:extLst>
          </p:cNvPr>
          <p:cNvSpPr>
            <a:spLocks noGrp="1"/>
          </p:cNvSpPr>
          <p:nvPr>
            <p:ph type="title"/>
          </p:nvPr>
        </p:nvSpPr>
        <p:spPr>
          <a:xfrm>
            <a:off x="-32972" y="-3344"/>
            <a:ext cx="12202003" cy="587749"/>
          </a:xfrm>
          <a:ln>
            <a:noFill/>
          </a:ln>
        </p:spPr>
        <p:txBody>
          <a:bodyPr vert="horz" lIns="91440" tIns="45720" rIns="91440" bIns="45720" rtlCol="0" anchor="t">
            <a:normAutofit/>
          </a:bodyPr>
          <a:lstStyle/>
          <a:p>
            <a:r>
              <a:rPr lang="en-US" sz="2700" b="1">
                <a:solidFill>
                  <a:srgbClr val="785AFF"/>
                </a:solidFill>
              </a:rPr>
              <a:t>Architecture Overview of TDB’s Risk Scorecards</a:t>
            </a:r>
          </a:p>
        </p:txBody>
      </p:sp>
      <p:cxnSp>
        <p:nvCxnSpPr>
          <p:cNvPr id="55" name="Straight Connector 54">
            <a:extLst>
              <a:ext uri="{FF2B5EF4-FFF2-40B4-BE49-F238E27FC236}">
                <a16:creationId xmlns:a16="http://schemas.microsoft.com/office/drawing/2014/main" id="{E3A14EB0-DD1E-60DF-A1B8-E7C1C82FA876}"/>
              </a:ext>
            </a:extLst>
          </p:cNvPr>
          <p:cNvCxnSpPr/>
          <p:nvPr/>
        </p:nvCxnSpPr>
        <p:spPr>
          <a:xfrm>
            <a:off x="-18016" y="4502286"/>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161F06F-C645-8DE2-6CC4-FEB88E717EEE}"/>
              </a:ext>
            </a:extLst>
          </p:cNvPr>
          <p:cNvCxnSpPr/>
          <p:nvPr/>
        </p:nvCxnSpPr>
        <p:spPr>
          <a:xfrm>
            <a:off x="0" y="2694345"/>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847B1B-554D-85BF-940A-7E08A04CAF0E}"/>
              </a:ext>
            </a:extLst>
          </p:cNvPr>
          <p:cNvCxnSpPr/>
          <p:nvPr/>
        </p:nvCxnSpPr>
        <p:spPr>
          <a:xfrm>
            <a:off x="0" y="774108"/>
            <a:ext cx="1222803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E695144-35FC-5DFD-7C53-1F85B051ABBF}"/>
              </a:ext>
            </a:extLst>
          </p:cNvPr>
          <p:cNvCxnSpPr>
            <a:cxnSpLocks/>
          </p:cNvCxnSpPr>
          <p:nvPr/>
        </p:nvCxnSpPr>
        <p:spPr>
          <a:xfrm flipV="1">
            <a:off x="5880525" y="454032"/>
            <a:ext cx="0" cy="62791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AEE502A-547C-0AEE-46E3-A232D4F3FA71}"/>
              </a:ext>
            </a:extLst>
          </p:cNvPr>
          <p:cNvSpPr txBox="1"/>
          <p:nvPr/>
        </p:nvSpPr>
        <p:spPr>
          <a:xfrm>
            <a:off x="414528" y="393072"/>
            <a:ext cx="5108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Univers LT"/>
                <a:ea typeface="+mn-ea"/>
                <a:cs typeface="+mn-cs"/>
              </a:rPr>
              <a:t>Limit Setting Model</a:t>
            </a:r>
            <a:r>
              <a:rPr kumimoji="0" lang="en-US" sz="1800" b="0" i="0" u="none" strike="noStrike" kern="1200" cap="none" spc="0" normalizeH="0" baseline="0" noProof="0">
                <a:ln>
                  <a:noFill/>
                </a:ln>
                <a:solidFill>
                  <a:prstClr val="black"/>
                </a:solidFill>
                <a:effectLst/>
                <a:uLnTx/>
                <a:uFillTx/>
                <a:latin typeface="Univers LT"/>
                <a:ea typeface="+mn-ea"/>
                <a:cs typeface="+mn-cs"/>
              </a:rPr>
              <a:t> (Hosted in </a:t>
            </a:r>
            <a:r>
              <a:rPr kumimoji="0" lang="en-US" sz="1800" b="1" i="0" u="none" strike="noStrike" kern="1200" cap="none" spc="0" normalizeH="0" baseline="0" noProof="0">
                <a:ln>
                  <a:noFill/>
                </a:ln>
                <a:solidFill>
                  <a:prstClr val="black"/>
                </a:solidFill>
                <a:effectLst/>
                <a:uLnTx/>
                <a:uFillTx/>
                <a:latin typeface="Univers LT"/>
                <a:ea typeface="+mn-ea"/>
                <a:cs typeface="+mn-cs"/>
              </a:rPr>
              <a:t>Digital Layer</a:t>
            </a:r>
            <a:r>
              <a:rPr kumimoji="0" lang="en-US" sz="1800" b="0" i="0" u="none" strike="noStrike" kern="1200" cap="none" spc="0" normalizeH="0" baseline="0" noProof="0">
                <a:ln>
                  <a:noFill/>
                </a:ln>
                <a:solidFill>
                  <a:prstClr val="black"/>
                </a:solidFill>
                <a:effectLst/>
                <a:uLnTx/>
                <a:uFillTx/>
                <a:latin typeface="Univers LT"/>
                <a:ea typeface="+mn-ea"/>
                <a:cs typeface="+mn-cs"/>
              </a:rPr>
              <a:t>)</a:t>
            </a:r>
          </a:p>
        </p:txBody>
      </p:sp>
      <p:sp>
        <p:nvSpPr>
          <p:cNvPr id="17" name="TextBox 16">
            <a:extLst>
              <a:ext uri="{FF2B5EF4-FFF2-40B4-BE49-F238E27FC236}">
                <a16:creationId xmlns:a16="http://schemas.microsoft.com/office/drawing/2014/main" id="{5E0B67C0-8AB7-69E5-80BA-5CEC7D744D11}"/>
              </a:ext>
            </a:extLst>
          </p:cNvPr>
          <p:cNvSpPr txBox="1"/>
          <p:nvPr/>
        </p:nvSpPr>
        <p:spPr>
          <a:xfrm>
            <a:off x="6669024" y="397650"/>
            <a:ext cx="5108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Univers LT"/>
                <a:ea typeface="+mn-ea"/>
                <a:cs typeface="+mn-cs"/>
              </a:rPr>
              <a:t>Credit Decisioning Model</a:t>
            </a:r>
            <a:r>
              <a:rPr kumimoji="0" lang="en-US" sz="1800" b="0" i="0" u="none" strike="noStrike" kern="1200" cap="none" spc="0" normalizeH="0" baseline="0" noProof="0">
                <a:ln>
                  <a:noFill/>
                </a:ln>
                <a:solidFill>
                  <a:prstClr val="black"/>
                </a:solidFill>
                <a:effectLst/>
                <a:uLnTx/>
                <a:uFillTx/>
                <a:latin typeface="Univers LT"/>
                <a:ea typeface="+mn-ea"/>
                <a:cs typeface="+mn-cs"/>
              </a:rPr>
              <a:t> (Hosted in </a:t>
            </a:r>
            <a:r>
              <a:rPr kumimoji="0" lang="en-US" sz="1800" b="1" i="0" u="none" strike="noStrike" kern="1200" cap="none" spc="0" normalizeH="0" baseline="0" noProof="0">
                <a:ln>
                  <a:noFill/>
                </a:ln>
                <a:solidFill>
                  <a:prstClr val="black"/>
                </a:solidFill>
                <a:effectLst/>
                <a:uLnTx/>
                <a:uFillTx/>
                <a:latin typeface="Univers LT"/>
                <a:ea typeface="+mn-ea"/>
                <a:cs typeface="+mn-cs"/>
              </a:rPr>
              <a:t>Taran</a:t>
            </a:r>
            <a:r>
              <a:rPr kumimoji="0" lang="en-US" sz="1800" b="0" i="0" u="none" strike="noStrike" kern="1200" cap="none" spc="0" normalizeH="0" baseline="0" noProof="0">
                <a:ln>
                  <a:noFill/>
                </a:ln>
                <a:solidFill>
                  <a:prstClr val="black"/>
                </a:solidFill>
                <a:effectLst/>
                <a:uLnTx/>
                <a:uFillTx/>
                <a:latin typeface="Univers LT"/>
                <a:ea typeface="+mn-ea"/>
                <a:cs typeface="+mn-cs"/>
              </a:rPr>
              <a:t>)</a:t>
            </a:r>
          </a:p>
        </p:txBody>
      </p:sp>
      <p:grpSp>
        <p:nvGrpSpPr>
          <p:cNvPr id="19" name="Group 18">
            <a:extLst>
              <a:ext uri="{FF2B5EF4-FFF2-40B4-BE49-F238E27FC236}">
                <a16:creationId xmlns:a16="http://schemas.microsoft.com/office/drawing/2014/main" id="{1F81A355-EAB1-43C8-F604-188E6C822AEE}"/>
              </a:ext>
            </a:extLst>
          </p:cNvPr>
          <p:cNvGrpSpPr/>
          <p:nvPr/>
        </p:nvGrpSpPr>
        <p:grpSpPr>
          <a:xfrm>
            <a:off x="3005553" y="1247525"/>
            <a:ext cx="2520080" cy="814657"/>
            <a:chOff x="1011500" y="4383162"/>
            <a:chExt cx="2050693" cy="1181644"/>
          </a:xfrm>
        </p:grpSpPr>
        <p:sp>
          <p:nvSpPr>
            <p:cNvPr id="20" name="Rounded Rectangle 19">
              <a:extLst>
                <a:ext uri="{FF2B5EF4-FFF2-40B4-BE49-F238E27FC236}">
                  <a16:creationId xmlns:a16="http://schemas.microsoft.com/office/drawing/2014/main" id="{91308DA2-A2DA-8EDF-DF7F-91DCC877E810}"/>
                </a:ext>
              </a:extLst>
            </p:cNvPr>
            <p:cNvSpPr/>
            <p:nvPr/>
          </p:nvSpPr>
          <p:spPr>
            <a:xfrm>
              <a:off x="1161753" y="4452943"/>
              <a:ext cx="1750185"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Gamma Demo Score</a:t>
              </a:r>
            </a:p>
          </p:txBody>
        </p:sp>
        <p:sp>
          <p:nvSpPr>
            <p:cNvPr id="23" name="Rounded Rectangle 22">
              <a:extLst>
                <a:ext uri="{FF2B5EF4-FFF2-40B4-BE49-F238E27FC236}">
                  <a16:creationId xmlns:a16="http://schemas.microsoft.com/office/drawing/2014/main" id="{D495DCA8-06AA-A2BE-4451-CF3CFA8A3656}"/>
                </a:ext>
              </a:extLst>
            </p:cNvPr>
            <p:cNvSpPr/>
            <p:nvPr/>
          </p:nvSpPr>
          <p:spPr>
            <a:xfrm>
              <a:off x="1136647" y="5008512"/>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24" name="Rounded Rectangle 23">
              <a:extLst>
                <a:ext uri="{FF2B5EF4-FFF2-40B4-BE49-F238E27FC236}">
                  <a16:creationId xmlns:a16="http://schemas.microsoft.com/office/drawing/2014/main" id="{D86A6AA4-23FF-1757-B0E2-C4F7CF3B11E2}"/>
                </a:ext>
              </a:extLst>
            </p:cNvPr>
            <p:cNvSpPr/>
            <p:nvPr/>
          </p:nvSpPr>
          <p:spPr>
            <a:xfrm>
              <a:off x="1011500" y="4383162"/>
              <a:ext cx="2050693" cy="11816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grpSp>
        <p:nvGrpSpPr>
          <p:cNvPr id="37" name="Group 36">
            <a:extLst>
              <a:ext uri="{FF2B5EF4-FFF2-40B4-BE49-F238E27FC236}">
                <a16:creationId xmlns:a16="http://schemas.microsoft.com/office/drawing/2014/main" id="{F4BE9A4D-6F9F-40F3-A5CD-56DB9BE6C869}"/>
              </a:ext>
            </a:extLst>
          </p:cNvPr>
          <p:cNvGrpSpPr/>
          <p:nvPr/>
        </p:nvGrpSpPr>
        <p:grpSpPr>
          <a:xfrm>
            <a:off x="2987273" y="2997467"/>
            <a:ext cx="2505742" cy="1095579"/>
            <a:chOff x="867921" y="3274904"/>
            <a:chExt cx="2505742" cy="1614087"/>
          </a:xfrm>
        </p:grpSpPr>
        <p:grpSp>
          <p:nvGrpSpPr>
            <p:cNvPr id="26" name="Group 25">
              <a:extLst>
                <a:ext uri="{FF2B5EF4-FFF2-40B4-BE49-F238E27FC236}">
                  <a16:creationId xmlns:a16="http://schemas.microsoft.com/office/drawing/2014/main" id="{7281F097-6050-EBDF-10E5-D5669400CBCE}"/>
                </a:ext>
              </a:extLst>
            </p:cNvPr>
            <p:cNvGrpSpPr/>
            <p:nvPr/>
          </p:nvGrpSpPr>
          <p:grpSpPr>
            <a:xfrm>
              <a:off x="867921" y="3274904"/>
              <a:ext cx="2505742" cy="1614087"/>
              <a:chOff x="1011500" y="4383161"/>
              <a:chExt cx="2050693" cy="1614087"/>
            </a:xfrm>
          </p:grpSpPr>
          <p:sp>
            <p:nvSpPr>
              <p:cNvPr id="27" name="Rounded Rectangle 26">
                <a:extLst>
                  <a:ext uri="{FF2B5EF4-FFF2-40B4-BE49-F238E27FC236}">
                    <a16:creationId xmlns:a16="http://schemas.microsoft.com/office/drawing/2014/main" id="{B0A4429B-9BB4-8F0A-3ECA-9055567DEA88}"/>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Gamma Demo Score</a:t>
                </a:r>
              </a:p>
            </p:txBody>
          </p:sp>
          <p:sp>
            <p:nvSpPr>
              <p:cNvPr id="29" name="Rounded Rectangle 28">
                <a:extLst>
                  <a:ext uri="{FF2B5EF4-FFF2-40B4-BE49-F238E27FC236}">
                    <a16:creationId xmlns:a16="http://schemas.microsoft.com/office/drawing/2014/main" id="{FBE1BD19-CD35-1175-11A0-412B8C79C782}"/>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31" name="Rounded Rectangle 30">
                <a:extLst>
                  <a:ext uri="{FF2B5EF4-FFF2-40B4-BE49-F238E27FC236}">
                    <a16:creationId xmlns:a16="http://schemas.microsoft.com/office/drawing/2014/main" id="{EAEA2C02-16AD-CD12-E54A-35AD80C1A3C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32" name="Rounded Rectangle 31">
              <a:extLst>
                <a:ext uri="{FF2B5EF4-FFF2-40B4-BE49-F238E27FC236}">
                  <a16:creationId xmlns:a16="http://schemas.microsoft.com/office/drawing/2014/main" id="{2B3CBEC9-1D77-A6E3-5C3D-F33A94D4F6F7}"/>
                </a:ext>
              </a:extLst>
            </p:cNvPr>
            <p:cNvSpPr/>
            <p:nvPr/>
          </p:nvSpPr>
          <p:spPr>
            <a:xfrm>
              <a:off x="1045398" y="4398443"/>
              <a:ext cx="2138549" cy="4161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Transaction Score</a:t>
              </a:r>
            </a:p>
          </p:txBody>
        </p:sp>
      </p:grpSp>
      <p:grpSp>
        <p:nvGrpSpPr>
          <p:cNvPr id="38" name="Group 37">
            <a:extLst>
              <a:ext uri="{FF2B5EF4-FFF2-40B4-BE49-F238E27FC236}">
                <a16:creationId xmlns:a16="http://schemas.microsoft.com/office/drawing/2014/main" id="{0E1A89CE-CA3E-C189-E914-1780DFCCE24A}"/>
              </a:ext>
            </a:extLst>
          </p:cNvPr>
          <p:cNvGrpSpPr/>
          <p:nvPr/>
        </p:nvGrpSpPr>
        <p:grpSpPr>
          <a:xfrm>
            <a:off x="2986459" y="5105182"/>
            <a:ext cx="2505742" cy="894204"/>
            <a:chOff x="867921" y="3274904"/>
            <a:chExt cx="2505742" cy="1614087"/>
          </a:xfrm>
        </p:grpSpPr>
        <p:grpSp>
          <p:nvGrpSpPr>
            <p:cNvPr id="39" name="Group 38">
              <a:extLst>
                <a:ext uri="{FF2B5EF4-FFF2-40B4-BE49-F238E27FC236}">
                  <a16:creationId xmlns:a16="http://schemas.microsoft.com/office/drawing/2014/main" id="{FA765EAA-FA79-46B9-5981-5CE4A2681597}"/>
                </a:ext>
              </a:extLst>
            </p:cNvPr>
            <p:cNvGrpSpPr/>
            <p:nvPr/>
          </p:nvGrpSpPr>
          <p:grpSpPr>
            <a:xfrm>
              <a:off x="867921" y="3274904"/>
              <a:ext cx="2505742" cy="1614087"/>
              <a:chOff x="1011500" y="4383161"/>
              <a:chExt cx="2050693" cy="1614087"/>
            </a:xfrm>
          </p:grpSpPr>
          <p:sp>
            <p:nvSpPr>
              <p:cNvPr id="41" name="Rounded Rectangle 40">
                <a:extLst>
                  <a:ext uri="{FF2B5EF4-FFF2-40B4-BE49-F238E27FC236}">
                    <a16:creationId xmlns:a16="http://schemas.microsoft.com/office/drawing/2014/main" id="{F98D2E7D-C1ED-8DE9-6390-8E512BE7F737}"/>
                  </a:ext>
                </a:extLst>
              </p:cNvPr>
              <p:cNvSpPr/>
              <p:nvPr/>
            </p:nvSpPr>
            <p:spPr>
              <a:xfrm>
                <a:off x="1161753" y="4452943"/>
                <a:ext cx="1750185" cy="41617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Gamma Demo Score</a:t>
                </a:r>
              </a:p>
            </p:txBody>
          </p:sp>
          <p:sp>
            <p:nvSpPr>
              <p:cNvPr id="42" name="Rounded Rectangle 41">
                <a:extLst>
                  <a:ext uri="{FF2B5EF4-FFF2-40B4-BE49-F238E27FC236}">
                    <a16:creationId xmlns:a16="http://schemas.microsoft.com/office/drawing/2014/main" id="{C063AA3B-C221-E6AF-7FB0-8636662177F2}"/>
                  </a:ext>
                </a:extLst>
              </p:cNvPr>
              <p:cNvSpPr/>
              <p:nvPr/>
            </p:nvSpPr>
            <p:spPr>
              <a:xfrm>
                <a:off x="1172225" y="4982118"/>
                <a:ext cx="1750183"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43" name="Rounded Rectangle 42">
                <a:extLst>
                  <a:ext uri="{FF2B5EF4-FFF2-40B4-BE49-F238E27FC236}">
                    <a16:creationId xmlns:a16="http://schemas.microsoft.com/office/drawing/2014/main" id="{0F186FDD-86E3-B786-C772-8735FD5C0AB7}"/>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40" name="Rounded Rectangle 39">
              <a:extLst>
                <a:ext uri="{FF2B5EF4-FFF2-40B4-BE49-F238E27FC236}">
                  <a16:creationId xmlns:a16="http://schemas.microsoft.com/office/drawing/2014/main" id="{87160726-182E-9F42-EDA7-0FCC63DAC5D4}"/>
                </a:ext>
              </a:extLst>
            </p:cNvPr>
            <p:cNvSpPr/>
            <p:nvPr/>
          </p:nvSpPr>
          <p:spPr>
            <a:xfrm>
              <a:off x="1064310" y="4403036"/>
              <a:ext cx="2138549" cy="4161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Enhanced Transaction Score</a:t>
              </a:r>
            </a:p>
          </p:txBody>
        </p:sp>
      </p:grpSp>
      <p:sp>
        <p:nvSpPr>
          <p:cNvPr id="45" name="TextBox 44">
            <a:extLst>
              <a:ext uri="{FF2B5EF4-FFF2-40B4-BE49-F238E27FC236}">
                <a16:creationId xmlns:a16="http://schemas.microsoft.com/office/drawing/2014/main" id="{C05569A2-C720-4E18-B0E4-FA338BC61AAF}"/>
              </a:ext>
            </a:extLst>
          </p:cNvPr>
          <p:cNvSpPr txBox="1"/>
          <p:nvPr/>
        </p:nvSpPr>
        <p:spPr>
          <a:xfrm>
            <a:off x="93880" y="911841"/>
            <a:ext cx="217013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Trench 1</a:t>
            </a:r>
            <a:r>
              <a:rPr kumimoji="0" lang="en-US" sz="1400" b="0" i="0" u="none" strike="noStrike" kern="1200" cap="none" spc="0" normalizeH="0" baseline="0" noProof="0">
                <a:ln>
                  <a:noFill/>
                </a:ln>
                <a:solidFill>
                  <a:prstClr val="black"/>
                </a:solidFill>
                <a:effectLst/>
                <a:uLnTx/>
                <a:uFillTx/>
                <a:latin typeface="Univers LT"/>
                <a:ea typeface="+mn-ea"/>
                <a:cs typeface="+mn-cs"/>
              </a:rPr>
              <a:t>:</a:t>
            </a:r>
            <a:br>
              <a:rPr kumimoji="0" lang="en-US" sz="1400" b="0" i="0" u="none" strike="noStrike" kern="1200" cap="none" spc="0" normalizeH="0" baseline="0" noProof="0">
                <a:ln>
                  <a:noFill/>
                </a:ln>
                <a:solidFill>
                  <a:prstClr val="black"/>
                </a:solidFill>
                <a:effectLst/>
                <a:uLnTx/>
                <a:uFillTx/>
                <a:latin typeface="Univers LT"/>
                <a:ea typeface="+mn-ea"/>
                <a:cs typeface="+mn-cs"/>
              </a:rPr>
            </a:br>
            <a:r>
              <a:rPr kumimoji="0" lang="en-US" sz="1400" b="0" i="0" u="none" strike="noStrike" kern="1200" cap="none" spc="0" normalizeH="0" baseline="0" noProof="0">
                <a:ln>
                  <a:noFill/>
                </a:ln>
                <a:solidFill>
                  <a:srgbClr val="FF0000"/>
                </a:solidFill>
                <a:effectLst/>
                <a:uLnTx/>
                <a:uFillTx/>
                <a:latin typeface="Univers LT"/>
                <a:ea typeface="+mn-ea"/>
                <a:cs typeface="+mn-cs"/>
              </a:rPr>
              <a:t>New Users - within 30 days from TSA Onboarding</a:t>
            </a:r>
          </a:p>
        </p:txBody>
      </p:sp>
      <p:sp>
        <p:nvSpPr>
          <p:cNvPr id="46" name="TextBox 45">
            <a:extLst>
              <a:ext uri="{FF2B5EF4-FFF2-40B4-BE49-F238E27FC236}">
                <a16:creationId xmlns:a16="http://schemas.microsoft.com/office/drawing/2014/main" id="{D4F334BB-F1B2-5B3B-BBDC-3A6AFAFCD989}"/>
              </a:ext>
            </a:extLst>
          </p:cNvPr>
          <p:cNvSpPr txBox="1"/>
          <p:nvPr/>
        </p:nvSpPr>
        <p:spPr>
          <a:xfrm>
            <a:off x="30400" y="3319358"/>
            <a:ext cx="2277492"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Trench 2</a:t>
            </a:r>
            <a:r>
              <a:rPr kumimoji="0" lang="en-US" sz="1400" b="0" i="0" u="none" strike="noStrike" kern="1200" cap="none" spc="0" normalizeH="0" baseline="0" noProof="0">
                <a:ln>
                  <a:noFill/>
                </a:ln>
                <a:solidFill>
                  <a:prstClr val="black"/>
                </a:solidFill>
                <a:effectLst/>
                <a:uLnTx/>
                <a:uFillTx/>
                <a:latin typeface="Univers LT"/>
                <a:ea typeface="+mn-ea"/>
                <a:cs typeface="+mn-cs"/>
              </a:rPr>
              <a:t>:</a:t>
            </a:r>
            <a:br>
              <a:rPr kumimoji="0" lang="en-US" sz="1400" b="0" i="0" u="none" strike="noStrike" kern="1200" cap="none" spc="0" normalizeH="0" baseline="0" noProof="0">
                <a:ln>
                  <a:noFill/>
                </a:ln>
                <a:solidFill>
                  <a:prstClr val="black"/>
                </a:solidFill>
                <a:effectLst/>
                <a:uLnTx/>
                <a:uFillTx/>
                <a:latin typeface="Univers LT"/>
                <a:ea typeface="+mn-ea"/>
                <a:cs typeface="+mn-cs"/>
              </a:rPr>
            </a:br>
            <a:r>
              <a:rPr kumimoji="0" lang="en-US" sz="1400" b="0" i="0" u="none" strike="noStrike" kern="1200" cap="none" spc="0" normalizeH="0" baseline="0" noProof="0">
                <a:ln>
                  <a:noFill/>
                </a:ln>
                <a:solidFill>
                  <a:srgbClr val="FF0000"/>
                </a:solidFill>
                <a:effectLst/>
                <a:uLnTx/>
                <a:uFillTx/>
                <a:latin typeface="Univers LT"/>
                <a:ea typeface="+mn-ea"/>
                <a:cs typeface="+mn-cs"/>
              </a:rPr>
              <a:t>Existing Users - After 30 days from TSA Onboarding AND Never Disbursed Loan</a:t>
            </a:r>
          </a:p>
        </p:txBody>
      </p:sp>
      <p:sp>
        <p:nvSpPr>
          <p:cNvPr id="47" name="TextBox 46">
            <a:extLst>
              <a:ext uri="{FF2B5EF4-FFF2-40B4-BE49-F238E27FC236}">
                <a16:creationId xmlns:a16="http://schemas.microsoft.com/office/drawing/2014/main" id="{B93928C9-1613-4F7C-FB90-F817FCCB24C9}"/>
              </a:ext>
            </a:extLst>
          </p:cNvPr>
          <p:cNvSpPr txBox="1"/>
          <p:nvPr/>
        </p:nvSpPr>
        <p:spPr>
          <a:xfrm>
            <a:off x="47192" y="4963790"/>
            <a:ext cx="2277492"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Trench 3</a:t>
            </a:r>
            <a:r>
              <a:rPr kumimoji="0" lang="en-US" sz="1400" b="0" i="0" u="none" strike="noStrike" kern="1200" cap="none" spc="0" normalizeH="0" baseline="0" noProof="0">
                <a:ln>
                  <a:noFill/>
                </a:ln>
                <a:solidFill>
                  <a:prstClr val="black"/>
                </a:solidFill>
                <a:effectLst/>
                <a:uLnTx/>
                <a:uFillTx/>
                <a:latin typeface="Univers LT"/>
                <a:ea typeface="+mn-ea"/>
                <a:cs typeface="+mn-cs"/>
              </a:rPr>
              <a:t>:</a:t>
            </a:r>
            <a:br>
              <a:rPr kumimoji="0" lang="en-US" sz="1400" b="0" i="0" u="none" strike="noStrike" kern="1200" cap="none" spc="0" normalizeH="0" baseline="0" noProof="0">
                <a:ln>
                  <a:noFill/>
                </a:ln>
                <a:solidFill>
                  <a:prstClr val="black"/>
                </a:solidFill>
                <a:effectLst/>
                <a:uLnTx/>
                <a:uFillTx/>
                <a:latin typeface="Univers LT"/>
                <a:ea typeface="+mn-ea"/>
                <a:cs typeface="+mn-cs"/>
              </a:rPr>
            </a:br>
            <a:r>
              <a:rPr kumimoji="0" lang="en-US" sz="1400" b="0" i="0" u="none" strike="noStrike" kern="1200" cap="none" spc="0" normalizeH="0" baseline="0" noProof="0">
                <a:ln>
                  <a:noFill/>
                </a:ln>
                <a:solidFill>
                  <a:srgbClr val="FF0000"/>
                </a:solidFill>
                <a:effectLst/>
                <a:uLnTx/>
                <a:uFillTx/>
                <a:latin typeface="Univers LT"/>
                <a:ea typeface="+mn-ea"/>
                <a:cs typeface="+mn-cs"/>
              </a:rPr>
              <a:t>Existing Users - After 30 days from 1</a:t>
            </a:r>
            <a:r>
              <a:rPr kumimoji="0" lang="en-US" sz="1400" b="0" i="0" u="none" strike="noStrike" kern="1200" cap="none" spc="0" normalizeH="0" baseline="30000" noProof="0">
                <a:ln>
                  <a:noFill/>
                </a:ln>
                <a:solidFill>
                  <a:srgbClr val="FF0000"/>
                </a:solidFill>
                <a:effectLst/>
                <a:uLnTx/>
                <a:uFillTx/>
                <a:latin typeface="Univers LT"/>
                <a:ea typeface="+mn-ea"/>
                <a:cs typeface="+mn-cs"/>
              </a:rPr>
              <a:t>st</a:t>
            </a:r>
            <a:r>
              <a:rPr kumimoji="0" lang="en-US" sz="1400" b="0" i="0" u="none" strike="noStrike" kern="1200" cap="none" spc="0" normalizeH="0" baseline="0" noProof="0">
                <a:ln>
                  <a:noFill/>
                </a:ln>
                <a:solidFill>
                  <a:srgbClr val="FF0000"/>
                </a:solidFill>
                <a:effectLst/>
                <a:uLnTx/>
                <a:uFillTx/>
                <a:latin typeface="Univers LT"/>
                <a:ea typeface="+mn-ea"/>
                <a:cs typeface="+mn-cs"/>
              </a:rPr>
              <a:t> Disbursed Loan AND current DPD &lt;= 10</a:t>
            </a:r>
          </a:p>
        </p:txBody>
      </p:sp>
      <p:grpSp>
        <p:nvGrpSpPr>
          <p:cNvPr id="48" name="Group 47">
            <a:extLst>
              <a:ext uri="{FF2B5EF4-FFF2-40B4-BE49-F238E27FC236}">
                <a16:creationId xmlns:a16="http://schemas.microsoft.com/office/drawing/2014/main" id="{A6527655-E8EE-5514-BACC-F931EF736D5F}"/>
              </a:ext>
            </a:extLst>
          </p:cNvPr>
          <p:cNvGrpSpPr/>
          <p:nvPr/>
        </p:nvGrpSpPr>
        <p:grpSpPr>
          <a:xfrm>
            <a:off x="6027307" y="1036327"/>
            <a:ext cx="2655965" cy="1143688"/>
            <a:chOff x="867921" y="3274904"/>
            <a:chExt cx="2505742" cy="1614087"/>
          </a:xfrm>
        </p:grpSpPr>
        <p:grpSp>
          <p:nvGrpSpPr>
            <p:cNvPr id="49" name="Group 48">
              <a:extLst>
                <a:ext uri="{FF2B5EF4-FFF2-40B4-BE49-F238E27FC236}">
                  <a16:creationId xmlns:a16="http://schemas.microsoft.com/office/drawing/2014/main" id="{CC304A58-92AD-A959-4D01-E6EC58C26703}"/>
                </a:ext>
              </a:extLst>
            </p:cNvPr>
            <p:cNvGrpSpPr/>
            <p:nvPr/>
          </p:nvGrpSpPr>
          <p:grpSpPr>
            <a:xfrm>
              <a:off x="867921" y="3274904"/>
              <a:ext cx="2505742" cy="1614087"/>
              <a:chOff x="1011500" y="4383161"/>
              <a:chExt cx="2050693" cy="1614087"/>
            </a:xfrm>
          </p:grpSpPr>
          <p:sp>
            <p:nvSpPr>
              <p:cNvPr id="52" name="Rounded Rectangle 51">
                <a:extLst>
                  <a:ext uri="{FF2B5EF4-FFF2-40B4-BE49-F238E27FC236}">
                    <a16:creationId xmlns:a16="http://schemas.microsoft.com/office/drawing/2014/main" id="{15E0BD23-380C-AC5A-AE8F-E2A84FDB26E9}"/>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53" name="Rounded Rectangle 52">
                <a:extLst>
                  <a:ext uri="{FF2B5EF4-FFF2-40B4-BE49-F238E27FC236}">
                    <a16:creationId xmlns:a16="http://schemas.microsoft.com/office/drawing/2014/main" id="{7EABF01E-7175-6F6C-1056-E18DFB752349}"/>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54" name="Rounded Rectangle 53">
                <a:extLst>
                  <a:ext uri="{FF2B5EF4-FFF2-40B4-BE49-F238E27FC236}">
                    <a16:creationId xmlns:a16="http://schemas.microsoft.com/office/drawing/2014/main" id="{15E84860-E5FF-BCF5-6BC0-D7A292CAE98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50" name="Rounded Rectangle 49">
              <a:extLst>
                <a:ext uri="{FF2B5EF4-FFF2-40B4-BE49-F238E27FC236}">
                  <a16:creationId xmlns:a16="http://schemas.microsoft.com/office/drawing/2014/main" id="{94C6EBA7-03F5-0D98-6F43-9F5B65391E5F}"/>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Credo Score</a:t>
              </a:r>
            </a:p>
          </p:txBody>
        </p:sp>
      </p:grpSp>
      <p:grpSp>
        <p:nvGrpSpPr>
          <p:cNvPr id="67" name="Group 66">
            <a:extLst>
              <a:ext uri="{FF2B5EF4-FFF2-40B4-BE49-F238E27FC236}">
                <a16:creationId xmlns:a16="http://schemas.microsoft.com/office/drawing/2014/main" id="{0F800CB0-C74F-FA0E-6DA3-E10AACB6E208}"/>
              </a:ext>
            </a:extLst>
          </p:cNvPr>
          <p:cNvGrpSpPr/>
          <p:nvPr/>
        </p:nvGrpSpPr>
        <p:grpSpPr>
          <a:xfrm>
            <a:off x="9528053" y="1051411"/>
            <a:ext cx="2505742" cy="1151931"/>
            <a:chOff x="9223248" y="1112907"/>
            <a:chExt cx="2505742" cy="1614087"/>
          </a:xfrm>
        </p:grpSpPr>
        <p:grpSp>
          <p:nvGrpSpPr>
            <p:cNvPr id="61" name="Group 60">
              <a:extLst>
                <a:ext uri="{FF2B5EF4-FFF2-40B4-BE49-F238E27FC236}">
                  <a16:creationId xmlns:a16="http://schemas.microsoft.com/office/drawing/2014/main" id="{4331FA2F-C51F-8029-9470-2C0AF078F56B}"/>
                </a:ext>
              </a:extLst>
            </p:cNvPr>
            <p:cNvGrpSpPr/>
            <p:nvPr/>
          </p:nvGrpSpPr>
          <p:grpSpPr>
            <a:xfrm>
              <a:off x="9223248" y="1112907"/>
              <a:ext cx="2505742" cy="1614087"/>
              <a:chOff x="1011500" y="4383161"/>
              <a:chExt cx="2050693" cy="1614087"/>
            </a:xfrm>
          </p:grpSpPr>
          <p:sp>
            <p:nvSpPr>
              <p:cNvPr id="63" name="Rounded Rectangle 62">
                <a:extLst>
                  <a:ext uri="{FF2B5EF4-FFF2-40B4-BE49-F238E27FC236}">
                    <a16:creationId xmlns:a16="http://schemas.microsoft.com/office/drawing/2014/main" id="{A7481134-2F6E-3F63-2134-E7F55C1573F1}"/>
                  </a:ext>
                </a:extLst>
              </p:cNvPr>
              <p:cNvSpPr/>
              <p:nvPr/>
            </p:nvSpPr>
            <p:spPr>
              <a:xfrm>
                <a:off x="1161753" y="4452944"/>
                <a:ext cx="1750185" cy="3032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64" name="Rounded Rectangle 63">
                <a:extLst>
                  <a:ext uri="{FF2B5EF4-FFF2-40B4-BE49-F238E27FC236}">
                    <a16:creationId xmlns:a16="http://schemas.microsoft.com/office/drawing/2014/main" id="{1AA7A67C-A5B2-0D51-44B0-B809AC1FD05C}"/>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65" name="Rounded Rectangle 64">
                <a:extLst>
                  <a:ext uri="{FF2B5EF4-FFF2-40B4-BE49-F238E27FC236}">
                    <a16:creationId xmlns:a16="http://schemas.microsoft.com/office/drawing/2014/main" id="{91A5B701-CC7E-8BB3-D06C-CC4DF685F91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62" name="Rounded Rectangle 61">
              <a:extLst>
                <a:ext uri="{FF2B5EF4-FFF2-40B4-BE49-F238E27FC236}">
                  <a16:creationId xmlns:a16="http://schemas.microsoft.com/office/drawing/2014/main" id="{F58A2218-A6DA-0589-141B-2DF7A87490FA}"/>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Credo Score</a:t>
              </a:r>
            </a:p>
          </p:txBody>
        </p:sp>
        <p:sp>
          <p:nvSpPr>
            <p:cNvPr id="66" name="Rounded Rectangle 65">
              <a:extLst>
                <a:ext uri="{FF2B5EF4-FFF2-40B4-BE49-F238E27FC236}">
                  <a16:creationId xmlns:a16="http://schemas.microsoft.com/office/drawing/2014/main" id="{D9047A66-6D7F-CB34-337E-B6C0796342A8}"/>
                </a:ext>
              </a:extLst>
            </p:cNvPr>
            <p:cNvSpPr/>
            <p:nvPr/>
          </p:nvSpPr>
          <p:spPr>
            <a:xfrm>
              <a:off x="9400723" y="2318923"/>
              <a:ext cx="2138549" cy="293791"/>
            </a:xfrm>
            <a:prstGeom prst="round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Univers LT"/>
                  <a:ea typeface="+mn-ea"/>
                  <a:cs typeface="+mn-cs"/>
                </a:rPr>
                <a:t>CIC Score</a:t>
              </a:r>
            </a:p>
          </p:txBody>
        </p:sp>
      </p:grpSp>
      <p:grpSp>
        <p:nvGrpSpPr>
          <p:cNvPr id="68" name="Group 67">
            <a:extLst>
              <a:ext uri="{FF2B5EF4-FFF2-40B4-BE49-F238E27FC236}">
                <a16:creationId xmlns:a16="http://schemas.microsoft.com/office/drawing/2014/main" id="{ADC0530A-3B03-BE92-767E-8D05BA0C955D}"/>
              </a:ext>
            </a:extLst>
          </p:cNvPr>
          <p:cNvGrpSpPr/>
          <p:nvPr/>
        </p:nvGrpSpPr>
        <p:grpSpPr>
          <a:xfrm>
            <a:off x="6027307" y="3003390"/>
            <a:ext cx="2662087" cy="1078436"/>
            <a:chOff x="867921" y="3274904"/>
            <a:chExt cx="2505742" cy="1614087"/>
          </a:xfrm>
        </p:grpSpPr>
        <p:grpSp>
          <p:nvGrpSpPr>
            <p:cNvPr id="69" name="Group 68">
              <a:extLst>
                <a:ext uri="{FF2B5EF4-FFF2-40B4-BE49-F238E27FC236}">
                  <a16:creationId xmlns:a16="http://schemas.microsoft.com/office/drawing/2014/main" id="{542B2822-17E4-08A3-6F8B-A1A874E4E5BB}"/>
                </a:ext>
              </a:extLst>
            </p:cNvPr>
            <p:cNvGrpSpPr/>
            <p:nvPr/>
          </p:nvGrpSpPr>
          <p:grpSpPr>
            <a:xfrm>
              <a:off x="867921" y="3274904"/>
              <a:ext cx="2505742" cy="1614087"/>
              <a:chOff x="1011500" y="4383161"/>
              <a:chExt cx="2050693" cy="1614087"/>
            </a:xfrm>
          </p:grpSpPr>
          <p:sp>
            <p:nvSpPr>
              <p:cNvPr id="71" name="Rounded Rectangle 70">
                <a:extLst>
                  <a:ext uri="{FF2B5EF4-FFF2-40B4-BE49-F238E27FC236}">
                    <a16:creationId xmlns:a16="http://schemas.microsoft.com/office/drawing/2014/main" id="{897F5B9C-621E-36E6-6431-78AF03283BE8}"/>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72" name="Rounded Rectangle 71">
                <a:extLst>
                  <a:ext uri="{FF2B5EF4-FFF2-40B4-BE49-F238E27FC236}">
                    <a16:creationId xmlns:a16="http://schemas.microsoft.com/office/drawing/2014/main" id="{7875C110-B1BA-673A-86C2-DC8C907DEC48}"/>
                  </a:ext>
                </a:extLst>
              </p:cNvPr>
              <p:cNvSpPr/>
              <p:nvPr/>
            </p:nvSpPr>
            <p:spPr>
              <a:xfrm>
                <a:off x="1136587"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73" name="Rounded Rectangle 72">
                <a:extLst>
                  <a:ext uri="{FF2B5EF4-FFF2-40B4-BE49-F238E27FC236}">
                    <a16:creationId xmlns:a16="http://schemas.microsoft.com/office/drawing/2014/main" id="{C6206867-EE36-8651-3931-70EEFD9DC649}"/>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70" name="Rounded Rectangle 69">
              <a:extLst>
                <a:ext uri="{FF2B5EF4-FFF2-40B4-BE49-F238E27FC236}">
                  <a16:creationId xmlns:a16="http://schemas.microsoft.com/office/drawing/2014/main" id="{D2C98BBE-7BFA-12AA-2135-3950B031C855}"/>
                </a:ext>
              </a:extLst>
            </p:cNvPr>
            <p:cNvSpPr/>
            <p:nvPr/>
          </p:nvSpPr>
          <p:spPr>
            <a:xfrm>
              <a:off x="1045398" y="4398443"/>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Transaction Score</a:t>
              </a:r>
            </a:p>
          </p:txBody>
        </p:sp>
      </p:grpSp>
      <p:grpSp>
        <p:nvGrpSpPr>
          <p:cNvPr id="74" name="Group 73">
            <a:extLst>
              <a:ext uri="{FF2B5EF4-FFF2-40B4-BE49-F238E27FC236}">
                <a16:creationId xmlns:a16="http://schemas.microsoft.com/office/drawing/2014/main" id="{F444F039-EDAB-5A04-AB83-8E051DA70744}"/>
              </a:ext>
            </a:extLst>
          </p:cNvPr>
          <p:cNvGrpSpPr/>
          <p:nvPr/>
        </p:nvGrpSpPr>
        <p:grpSpPr>
          <a:xfrm>
            <a:off x="9521931" y="3009765"/>
            <a:ext cx="2505742" cy="1072062"/>
            <a:chOff x="9223248" y="1112907"/>
            <a:chExt cx="2505742" cy="1614087"/>
          </a:xfrm>
        </p:grpSpPr>
        <p:grpSp>
          <p:nvGrpSpPr>
            <p:cNvPr id="75" name="Group 74">
              <a:extLst>
                <a:ext uri="{FF2B5EF4-FFF2-40B4-BE49-F238E27FC236}">
                  <a16:creationId xmlns:a16="http://schemas.microsoft.com/office/drawing/2014/main" id="{1D6C316C-04E0-BAEF-272F-D1D77E0A68FC}"/>
                </a:ext>
              </a:extLst>
            </p:cNvPr>
            <p:cNvGrpSpPr/>
            <p:nvPr/>
          </p:nvGrpSpPr>
          <p:grpSpPr>
            <a:xfrm>
              <a:off x="9223248" y="1112907"/>
              <a:ext cx="2505742" cy="1614087"/>
              <a:chOff x="1011500" y="4383161"/>
              <a:chExt cx="2050693" cy="1614087"/>
            </a:xfrm>
          </p:grpSpPr>
          <p:sp>
            <p:nvSpPr>
              <p:cNvPr id="78" name="Rounded Rectangle 77">
                <a:extLst>
                  <a:ext uri="{FF2B5EF4-FFF2-40B4-BE49-F238E27FC236}">
                    <a16:creationId xmlns:a16="http://schemas.microsoft.com/office/drawing/2014/main" id="{B3CD28DE-D32C-2BF4-EFF5-0AF9FE1837EA}"/>
                  </a:ext>
                </a:extLst>
              </p:cNvPr>
              <p:cNvSpPr/>
              <p:nvPr/>
            </p:nvSpPr>
            <p:spPr>
              <a:xfrm>
                <a:off x="1161753" y="4452944"/>
                <a:ext cx="1750185" cy="3032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79" name="Rounded Rectangle 78">
                <a:extLst>
                  <a:ext uri="{FF2B5EF4-FFF2-40B4-BE49-F238E27FC236}">
                    <a16:creationId xmlns:a16="http://schemas.microsoft.com/office/drawing/2014/main" id="{B3DF1A97-84C0-9503-D7A9-55A69D636E4D}"/>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80" name="Rounded Rectangle 79">
                <a:extLst>
                  <a:ext uri="{FF2B5EF4-FFF2-40B4-BE49-F238E27FC236}">
                    <a16:creationId xmlns:a16="http://schemas.microsoft.com/office/drawing/2014/main" id="{768E45EF-ADC7-EF77-ECE2-6B396D216D2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76" name="Rounded Rectangle 75">
              <a:extLst>
                <a:ext uri="{FF2B5EF4-FFF2-40B4-BE49-F238E27FC236}">
                  <a16:creationId xmlns:a16="http://schemas.microsoft.com/office/drawing/2014/main" id="{F97E2E1F-BCF4-7BB5-A4AB-F241448F6BC4}"/>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Transaction Score</a:t>
              </a:r>
            </a:p>
          </p:txBody>
        </p:sp>
        <p:sp>
          <p:nvSpPr>
            <p:cNvPr id="77" name="Rounded Rectangle 76">
              <a:extLst>
                <a:ext uri="{FF2B5EF4-FFF2-40B4-BE49-F238E27FC236}">
                  <a16:creationId xmlns:a16="http://schemas.microsoft.com/office/drawing/2014/main" id="{90F19A8D-7E9C-0C04-0B1C-3DA2D59C76CB}"/>
                </a:ext>
              </a:extLst>
            </p:cNvPr>
            <p:cNvSpPr/>
            <p:nvPr/>
          </p:nvSpPr>
          <p:spPr>
            <a:xfrm>
              <a:off x="9400723" y="2318923"/>
              <a:ext cx="2138549" cy="293791"/>
            </a:xfrm>
            <a:prstGeom prst="round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Univers LT"/>
                  <a:ea typeface="+mn-ea"/>
                  <a:cs typeface="+mn-cs"/>
                </a:rPr>
                <a:t>CIC Score</a:t>
              </a:r>
            </a:p>
          </p:txBody>
        </p:sp>
      </p:grpSp>
      <p:grpSp>
        <p:nvGrpSpPr>
          <p:cNvPr id="81" name="Group 80">
            <a:extLst>
              <a:ext uri="{FF2B5EF4-FFF2-40B4-BE49-F238E27FC236}">
                <a16:creationId xmlns:a16="http://schemas.microsoft.com/office/drawing/2014/main" id="{5CEF531A-19C8-2993-7D49-77EBE2A56C68}"/>
              </a:ext>
            </a:extLst>
          </p:cNvPr>
          <p:cNvGrpSpPr/>
          <p:nvPr/>
        </p:nvGrpSpPr>
        <p:grpSpPr>
          <a:xfrm>
            <a:off x="5982784" y="5276538"/>
            <a:ext cx="2706615" cy="1062668"/>
            <a:chOff x="867921" y="3274904"/>
            <a:chExt cx="2505742" cy="1614087"/>
          </a:xfrm>
        </p:grpSpPr>
        <p:grpSp>
          <p:nvGrpSpPr>
            <p:cNvPr id="82" name="Group 81">
              <a:extLst>
                <a:ext uri="{FF2B5EF4-FFF2-40B4-BE49-F238E27FC236}">
                  <a16:creationId xmlns:a16="http://schemas.microsoft.com/office/drawing/2014/main" id="{C1C871E9-8C8B-F514-78C5-2E107F4A3FC7}"/>
                </a:ext>
              </a:extLst>
            </p:cNvPr>
            <p:cNvGrpSpPr/>
            <p:nvPr/>
          </p:nvGrpSpPr>
          <p:grpSpPr>
            <a:xfrm>
              <a:off x="867921" y="3274904"/>
              <a:ext cx="2505742" cy="1614087"/>
              <a:chOff x="1011500" y="4383161"/>
              <a:chExt cx="2050693" cy="1614087"/>
            </a:xfrm>
          </p:grpSpPr>
          <p:sp>
            <p:nvSpPr>
              <p:cNvPr id="84" name="Rounded Rectangle 83">
                <a:extLst>
                  <a:ext uri="{FF2B5EF4-FFF2-40B4-BE49-F238E27FC236}">
                    <a16:creationId xmlns:a16="http://schemas.microsoft.com/office/drawing/2014/main" id="{F24DE4BC-F4DB-CEF8-DC36-222BA99DF620}"/>
                  </a:ext>
                </a:extLst>
              </p:cNvPr>
              <p:cNvSpPr/>
              <p:nvPr/>
            </p:nvSpPr>
            <p:spPr>
              <a:xfrm>
                <a:off x="1161753" y="4452943"/>
                <a:ext cx="1750185"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85" name="Rounded Rectangle 84">
                <a:extLst>
                  <a:ext uri="{FF2B5EF4-FFF2-40B4-BE49-F238E27FC236}">
                    <a16:creationId xmlns:a16="http://schemas.microsoft.com/office/drawing/2014/main" id="{96CA672C-1BC8-B2D3-E870-C4AD523B0C01}"/>
                  </a:ext>
                </a:extLst>
              </p:cNvPr>
              <p:cNvSpPr/>
              <p:nvPr/>
            </p:nvSpPr>
            <p:spPr>
              <a:xfrm>
                <a:off x="1162981" y="4982118"/>
                <a:ext cx="1750183"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86" name="Rounded Rectangle 85">
                <a:extLst>
                  <a:ext uri="{FF2B5EF4-FFF2-40B4-BE49-F238E27FC236}">
                    <a16:creationId xmlns:a16="http://schemas.microsoft.com/office/drawing/2014/main" id="{7976C704-C270-1139-0623-B97479BA0E2F}"/>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83" name="Rounded Rectangle 82">
              <a:extLst>
                <a:ext uri="{FF2B5EF4-FFF2-40B4-BE49-F238E27FC236}">
                  <a16:creationId xmlns:a16="http://schemas.microsoft.com/office/drawing/2014/main" id="{478635FC-7C1B-892E-2AF6-335986A444F2}"/>
                </a:ext>
              </a:extLst>
            </p:cNvPr>
            <p:cNvSpPr/>
            <p:nvPr/>
          </p:nvSpPr>
          <p:spPr>
            <a:xfrm>
              <a:off x="1069586" y="4398442"/>
              <a:ext cx="2138549" cy="4161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Enhanced Transaction Score</a:t>
              </a:r>
            </a:p>
          </p:txBody>
        </p:sp>
      </p:grpSp>
      <p:grpSp>
        <p:nvGrpSpPr>
          <p:cNvPr id="87" name="Group 86">
            <a:extLst>
              <a:ext uri="{FF2B5EF4-FFF2-40B4-BE49-F238E27FC236}">
                <a16:creationId xmlns:a16="http://schemas.microsoft.com/office/drawing/2014/main" id="{5DCD843B-2935-A75F-FE1E-D7D9E61D1EFB}"/>
              </a:ext>
            </a:extLst>
          </p:cNvPr>
          <p:cNvGrpSpPr/>
          <p:nvPr/>
        </p:nvGrpSpPr>
        <p:grpSpPr>
          <a:xfrm>
            <a:off x="9477408" y="5282913"/>
            <a:ext cx="2505742" cy="1056294"/>
            <a:chOff x="9223248" y="1112907"/>
            <a:chExt cx="2505742" cy="1614087"/>
          </a:xfrm>
        </p:grpSpPr>
        <p:grpSp>
          <p:nvGrpSpPr>
            <p:cNvPr id="88" name="Group 87">
              <a:extLst>
                <a:ext uri="{FF2B5EF4-FFF2-40B4-BE49-F238E27FC236}">
                  <a16:creationId xmlns:a16="http://schemas.microsoft.com/office/drawing/2014/main" id="{BCE8E5B1-B78F-83F9-2E6C-363D1178D4A8}"/>
                </a:ext>
              </a:extLst>
            </p:cNvPr>
            <p:cNvGrpSpPr/>
            <p:nvPr/>
          </p:nvGrpSpPr>
          <p:grpSpPr>
            <a:xfrm>
              <a:off x="9223248" y="1112907"/>
              <a:ext cx="2505742" cy="1614087"/>
              <a:chOff x="1011500" y="4383161"/>
              <a:chExt cx="2050693" cy="1614087"/>
            </a:xfrm>
          </p:grpSpPr>
          <p:sp>
            <p:nvSpPr>
              <p:cNvPr id="91" name="Rounded Rectangle 90">
                <a:extLst>
                  <a:ext uri="{FF2B5EF4-FFF2-40B4-BE49-F238E27FC236}">
                    <a16:creationId xmlns:a16="http://schemas.microsoft.com/office/drawing/2014/main" id="{D3C90470-4E34-CC56-D812-CCB8DB349DC0}"/>
                  </a:ext>
                </a:extLst>
              </p:cNvPr>
              <p:cNvSpPr/>
              <p:nvPr/>
            </p:nvSpPr>
            <p:spPr>
              <a:xfrm>
                <a:off x="1161753" y="4452944"/>
                <a:ext cx="1750185" cy="3032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Beta Demo Score</a:t>
                </a:r>
              </a:p>
            </p:txBody>
          </p:sp>
          <p:sp>
            <p:nvSpPr>
              <p:cNvPr id="92" name="Rounded Rectangle 91">
                <a:extLst>
                  <a:ext uri="{FF2B5EF4-FFF2-40B4-BE49-F238E27FC236}">
                    <a16:creationId xmlns:a16="http://schemas.microsoft.com/office/drawing/2014/main" id="{E078E816-0563-2A8E-8FEA-AC6B8D140C97}"/>
                  </a:ext>
                </a:extLst>
              </p:cNvPr>
              <p:cNvSpPr/>
              <p:nvPr/>
            </p:nvSpPr>
            <p:spPr>
              <a:xfrm>
                <a:off x="1156746" y="4844426"/>
                <a:ext cx="1750183" cy="2867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Apps Score</a:t>
                </a:r>
              </a:p>
            </p:txBody>
          </p:sp>
          <p:sp>
            <p:nvSpPr>
              <p:cNvPr id="93" name="Rounded Rectangle 92">
                <a:extLst>
                  <a:ext uri="{FF2B5EF4-FFF2-40B4-BE49-F238E27FC236}">
                    <a16:creationId xmlns:a16="http://schemas.microsoft.com/office/drawing/2014/main" id="{2BD5E789-C381-DE5D-5FAD-189EC6C0A1A8}"/>
                  </a:ext>
                </a:extLst>
              </p:cNvPr>
              <p:cNvSpPr/>
              <p:nvPr/>
            </p:nvSpPr>
            <p:spPr>
              <a:xfrm>
                <a:off x="1011500" y="4383161"/>
                <a:ext cx="2050693" cy="161408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grpSp>
        <p:sp>
          <p:nvSpPr>
            <p:cNvPr id="89" name="Rounded Rectangle 88">
              <a:extLst>
                <a:ext uri="{FF2B5EF4-FFF2-40B4-BE49-F238E27FC236}">
                  <a16:creationId xmlns:a16="http://schemas.microsoft.com/office/drawing/2014/main" id="{8CA88424-904F-B5D7-6F78-ECFD10A77845}"/>
                </a:ext>
              </a:extLst>
            </p:cNvPr>
            <p:cNvSpPr/>
            <p:nvPr/>
          </p:nvSpPr>
          <p:spPr>
            <a:xfrm>
              <a:off x="9400724" y="1944016"/>
              <a:ext cx="2138549" cy="2937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Univers LT"/>
                  <a:ea typeface="+mn-ea"/>
                  <a:cs typeface="+mn-cs"/>
                </a:rPr>
                <a:t>Enhanced Transaction Score</a:t>
              </a:r>
            </a:p>
          </p:txBody>
        </p:sp>
        <p:sp>
          <p:nvSpPr>
            <p:cNvPr id="90" name="Rounded Rectangle 89">
              <a:extLst>
                <a:ext uri="{FF2B5EF4-FFF2-40B4-BE49-F238E27FC236}">
                  <a16:creationId xmlns:a16="http://schemas.microsoft.com/office/drawing/2014/main" id="{4FAB804C-8107-B79D-2D6B-FF2F0DC373F3}"/>
                </a:ext>
              </a:extLst>
            </p:cNvPr>
            <p:cNvSpPr/>
            <p:nvPr/>
          </p:nvSpPr>
          <p:spPr>
            <a:xfrm>
              <a:off x="9400723" y="2318923"/>
              <a:ext cx="2138549" cy="293791"/>
            </a:xfrm>
            <a:prstGeom prst="round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Univers LT"/>
                  <a:ea typeface="+mn-ea"/>
                  <a:cs typeface="+mn-cs"/>
                </a:rPr>
                <a:t>CIC Score</a:t>
              </a:r>
            </a:p>
          </p:txBody>
        </p:sp>
      </p:grpSp>
      <p:sp>
        <p:nvSpPr>
          <p:cNvPr id="94" name="TextBox 93">
            <a:extLst>
              <a:ext uri="{FF2B5EF4-FFF2-40B4-BE49-F238E27FC236}">
                <a16:creationId xmlns:a16="http://schemas.microsoft.com/office/drawing/2014/main" id="{D8135A57-CF5A-6805-B7D3-8E6655A8C2D5}"/>
              </a:ext>
            </a:extLst>
          </p:cNvPr>
          <p:cNvSpPr txBox="1"/>
          <p:nvPr/>
        </p:nvSpPr>
        <p:spPr>
          <a:xfrm>
            <a:off x="2655803" y="877498"/>
            <a:ext cx="33009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Limit Setting Score</a:t>
            </a:r>
            <a:r>
              <a:rPr kumimoji="0" lang="en-US" sz="1400" b="0" i="0" u="none" strike="noStrike" kern="1200" cap="none" spc="0" normalizeH="0" baseline="0" noProof="0">
                <a:ln>
                  <a:noFill/>
                </a:ln>
                <a:solidFill>
                  <a:srgbClr val="C00000"/>
                </a:solidFill>
                <a:effectLst/>
                <a:uLnTx/>
                <a:uFillTx/>
                <a:latin typeface="Univers LT"/>
                <a:ea typeface="+mn-ea"/>
                <a:cs typeface="+mn-cs"/>
              </a:rPr>
              <a:t> = Gamma Stack</a:t>
            </a:r>
          </a:p>
        </p:txBody>
      </p:sp>
      <p:sp>
        <p:nvSpPr>
          <p:cNvPr id="95" name="TextBox 94">
            <a:extLst>
              <a:ext uri="{FF2B5EF4-FFF2-40B4-BE49-F238E27FC236}">
                <a16:creationId xmlns:a16="http://schemas.microsoft.com/office/drawing/2014/main" id="{0194C11F-ADE6-42FA-BF9D-96D4940EBB04}"/>
              </a:ext>
            </a:extLst>
          </p:cNvPr>
          <p:cNvSpPr txBox="1"/>
          <p:nvPr/>
        </p:nvSpPr>
        <p:spPr>
          <a:xfrm>
            <a:off x="2718488" y="2725897"/>
            <a:ext cx="327324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Limit Setting Score</a:t>
            </a:r>
            <a:r>
              <a:rPr kumimoji="0" lang="en-US" sz="1400" b="0" i="0" u="none" strike="noStrike" kern="1200" cap="none" spc="0" normalizeH="0" baseline="0" noProof="0">
                <a:ln>
                  <a:noFill/>
                </a:ln>
                <a:solidFill>
                  <a:srgbClr val="C00000"/>
                </a:solidFill>
                <a:effectLst/>
                <a:uLnTx/>
                <a:uFillTx/>
                <a:latin typeface="Univers LT"/>
                <a:ea typeface="+mn-ea"/>
                <a:cs typeface="+mn-cs"/>
              </a:rPr>
              <a:t> = Gamma Stack</a:t>
            </a:r>
          </a:p>
        </p:txBody>
      </p:sp>
      <p:sp>
        <p:nvSpPr>
          <p:cNvPr id="96" name="TextBox 95">
            <a:extLst>
              <a:ext uri="{FF2B5EF4-FFF2-40B4-BE49-F238E27FC236}">
                <a16:creationId xmlns:a16="http://schemas.microsoft.com/office/drawing/2014/main" id="{629DBA80-871A-4643-9CEF-4C7EC5ABC938}"/>
              </a:ext>
            </a:extLst>
          </p:cNvPr>
          <p:cNvSpPr txBox="1"/>
          <p:nvPr/>
        </p:nvSpPr>
        <p:spPr>
          <a:xfrm>
            <a:off x="3082328" y="4711483"/>
            <a:ext cx="23825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Univers LT"/>
                <a:ea typeface="+mn-ea"/>
                <a:cs typeface="+mn-cs"/>
              </a:rPr>
              <a:t>B Score</a:t>
            </a:r>
            <a:r>
              <a:rPr kumimoji="0" lang="en-US" sz="1400" b="0" i="0" u="none" strike="noStrike" kern="1200" cap="none" spc="0" normalizeH="0" baseline="0" noProof="0">
                <a:ln>
                  <a:noFill/>
                </a:ln>
                <a:solidFill>
                  <a:srgbClr val="C00000"/>
                </a:solidFill>
                <a:effectLst/>
                <a:uLnTx/>
                <a:uFillTx/>
                <a:latin typeface="Univers LT"/>
                <a:ea typeface="+mn-ea"/>
                <a:cs typeface="+mn-cs"/>
              </a:rPr>
              <a:t> = Gamma Stack</a:t>
            </a:r>
          </a:p>
        </p:txBody>
      </p:sp>
      <p:sp>
        <p:nvSpPr>
          <p:cNvPr id="97" name="TextBox 96">
            <a:extLst>
              <a:ext uri="{FF2B5EF4-FFF2-40B4-BE49-F238E27FC236}">
                <a16:creationId xmlns:a16="http://schemas.microsoft.com/office/drawing/2014/main" id="{9E17B026-894B-984C-57B9-547B46C06DC4}"/>
              </a:ext>
            </a:extLst>
          </p:cNvPr>
          <p:cNvSpPr txBox="1"/>
          <p:nvPr/>
        </p:nvSpPr>
        <p:spPr>
          <a:xfrm>
            <a:off x="6235248" y="736113"/>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Stack</a:t>
            </a:r>
          </a:p>
        </p:txBody>
      </p:sp>
      <p:sp>
        <p:nvSpPr>
          <p:cNvPr id="98" name="TextBox 97">
            <a:extLst>
              <a:ext uri="{FF2B5EF4-FFF2-40B4-BE49-F238E27FC236}">
                <a16:creationId xmlns:a16="http://schemas.microsoft.com/office/drawing/2014/main" id="{2196CA20-FF4D-FFBD-1167-C2F7A0A36041}"/>
              </a:ext>
            </a:extLst>
          </p:cNvPr>
          <p:cNvSpPr txBox="1"/>
          <p:nvPr/>
        </p:nvSpPr>
        <p:spPr>
          <a:xfrm>
            <a:off x="9656418" y="741492"/>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Stack</a:t>
            </a:r>
          </a:p>
        </p:txBody>
      </p:sp>
      <p:sp>
        <p:nvSpPr>
          <p:cNvPr id="99" name="TextBox 98">
            <a:extLst>
              <a:ext uri="{FF2B5EF4-FFF2-40B4-BE49-F238E27FC236}">
                <a16:creationId xmlns:a16="http://schemas.microsoft.com/office/drawing/2014/main" id="{114DE140-2FB9-241B-30BC-E34866864B2F}"/>
              </a:ext>
            </a:extLst>
          </p:cNvPr>
          <p:cNvSpPr txBox="1"/>
          <p:nvPr/>
        </p:nvSpPr>
        <p:spPr>
          <a:xfrm>
            <a:off x="6241344" y="2731248"/>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Stack</a:t>
            </a:r>
          </a:p>
        </p:txBody>
      </p:sp>
      <p:sp>
        <p:nvSpPr>
          <p:cNvPr id="100" name="TextBox 99">
            <a:extLst>
              <a:ext uri="{FF2B5EF4-FFF2-40B4-BE49-F238E27FC236}">
                <a16:creationId xmlns:a16="http://schemas.microsoft.com/office/drawing/2014/main" id="{5FE5FC11-F1A5-6F3F-3EC8-A2EB45F3BA1D}"/>
              </a:ext>
            </a:extLst>
          </p:cNvPr>
          <p:cNvSpPr txBox="1"/>
          <p:nvPr/>
        </p:nvSpPr>
        <p:spPr>
          <a:xfrm>
            <a:off x="9662514" y="2736627"/>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Stack</a:t>
            </a:r>
          </a:p>
        </p:txBody>
      </p:sp>
      <p:sp>
        <p:nvSpPr>
          <p:cNvPr id="101" name="TextBox 100">
            <a:extLst>
              <a:ext uri="{FF2B5EF4-FFF2-40B4-BE49-F238E27FC236}">
                <a16:creationId xmlns:a16="http://schemas.microsoft.com/office/drawing/2014/main" id="{B7379509-14ED-9D26-F414-FDA1E6450E4E}"/>
              </a:ext>
            </a:extLst>
          </p:cNvPr>
          <p:cNvSpPr txBox="1"/>
          <p:nvPr/>
        </p:nvSpPr>
        <p:spPr>
          <a:xfrm>
            <a:off x="6247440" y="5025861"/>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Stack</a:t>
            </a:r>
          </a:p>
        </p:txBody>
      </p:sp>
      <p:sp>
        <p:nvSpPr>
          <p:cNvPr id="102" name="TextBox 101">
            <a:extLst>
              <a:ext uri="{FF2B5EF4-FFF2-40B4-BE49-F238E27FC236}">
                <a16:creationId xmlns:a16="http://schemas.microsoft.com/office/drawing/2014/main" id="{AEC2A957-97B5-215A-E3F4-2795BAFE2D89}"/>
              </a:ext>
            </a:extLst>
          </p:cNvPr>
          <p:cNvSpPr txBox="1"/>
          <p:nvPr/>
        </p:nvSpPr>
        <p:spPr>
          <a:xfrm>
            <a:off x="9673960" y="5019784"/>
            <a:ext cx="22016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Stack</a:t>
            </a:r>
          </a:p>
        </p:txBody>
      </p:sp>
      <p:sp>
        <p:nvSpPr>
          <p:cNvPr id="103" name="Right Arrow 102">
            <a:extLst>
              <a:ext uri="{FF2B5EF4-FFF2-40B4-BE49-F238E27FC236}">
                <a16:creationId xmlns:a16="http://schemas.microsoft.com/office/drawing/2014/main" id="{F18CB4DA-156E-30E1-D0D3-95EC3E0023EB}"/>
              </a:ext>
            </a:extLst>
          </p:cNvPr>
          <p:cNvSpPr/>
          <p:nvPr/>
        </p:nvSpPr>
        <p:spPr>
          <a:xfrm>
            <a:off x="8881596" y="1901490"/>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04" name="TextBox 103">
            <a:extLst>
              <a:ext uri="{FF2B5EF4-FFF2-40B4-BE49-F238E27FC236}">
                <a16:creationId xmlns:a16="http://schemas.microsoft.com/office/drawing/2014/main" id="{8996DA64-B214-411D-B6F9-E871C46F0916}"/>
              </a:ext>
            </a:extLst>
          </p:cNvPr>
          <p:cNvSpPr txBox="1"/>
          <p:nvPr/>
        </p:nvSpPr>
        <p:spPr>
          <a:xfrm>
            <a:off x="2864346" y="2281723"/>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Gamma Income Model </a:t>
            </a:r>
          </a:p>
        </p:txBody>
      </p:sp>
      <p:sp>
        <p:nvSpPr>
          <p:cNvPr id="105" name="TextBox 104">
            <a:extLst>
              <a:ext uri="{FF2B5EF4-FFF2-40B4-BE49-F238E27FC236}">
                <a16:creationId xmlns:a16="http://schemas.microsoft.com/office/drawing/2014/main" id="{432A21D8-9780-9165-0653-853E2C1CEFAF}"/>
              </a:ext>
            </a:extLst>
          </p:cNvPr>
          <p:cNvSpPr txBox="1"/>
          <p:nvPr/>
        </p:nvSpPr>
        <p:spPr>
          <a:xfrm>
            <a:off x="5982784" y="2354639"/>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Income Model </a:t>
            </a:r>
          </a:p>
        </p:txBody>
      </p:sp>
      <p:sp>
        <p:nvSpPr>
          <p:cNvPr id="106" name="TextBox 105">
            <a:extLst>
              <a:ext uri="{FF2B5EF4-FFF2-40B4-BE49-F238E27FC236}">
                <a16:creationId xmlns:a16="http://schemas.microsoft.com/office/drawing/2014/main" id="{DB71B31F-4D89-7791-D43E-EC6A3507F0F0}"/>
              </a:ext>
            </a:extLst>
          </p:cNvPr>
          <p:cNvSpPr txBox="1"/>
          <p:nvPr/>
        </p:nvSpPr>
        <p:spPr>
          <a:xfrm>
            <a:off x="9443153" y="2375565"/>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Income Model </a:t>
            </a:r>
          </a:p>
        </p:txBody>
      </p:sp>
      <p:sp>
        <p:nvSpPr>
          <p:cNvPr id="107" name="TextBox 106">
            <a:extLst>
              <a:ext uri="{FF2B5EF4-FFF2-40B4-BE49-F238E27FC236}">
                <a16:creationId xmlns:a16="http://schemas.microsoft.com/office/drawing/2014/main" id="{E3AA86BC-8C1F-FAD3-A9E0-190951E06E36}"/>
              </a:ext>
            </a:extLst>
          </p:cNvPr>
          <p:cNvSpPr txBox="1"/>
          <p:nvPr/>
        </p:nvSpPr>
        <p:spPr>
          <a:xfrm>
            <a:off x="2882444" y="4250414"/>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Gamma Income Model </a:t>
            </a:r>
          </a:p>
        </p:txBody>
      </p:sp>
      <p:sp>
        <p:nvSpPr>
          <p:cNvPr id="108" name="TextBox 107">
            <a:extLst>
              <a:ext uri="{FF2B5EF4-FFF2-40B4-BE49-F238E27FC236}">
                <a16:creationId xmlns:a16="http://schemas.microsoft.com/office/drawing/2014/main" id="{D63F5573-A545-4044-37B4-DCDEC9446ED3}"/>
              </a:ext>
            </a:extLst>
          </p:cNvPr>
          <p:cNvSpPr txBox="1"/>
          <p:nvPr/>
        </p:nvSpPr>
        <p:spPr>
          <a:xfrm>
            <a:off x="5987137" y="4237808"/>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Income Model </a:t>
            </a:r>
          </a:p>
        </p:txBody>
      </p:sp>
      <p:sp>
        <p:nvSpPr>
          <p:cNvPr id="109" name="TextBox 108">
            <a:extLst>
              <a:ext uri="{FF2B5EF4-FFF2-40B4-BE49-F238E27FC236}">
                <a16:creationId xmlns:a16="http://schemas.microsoft.com/office/drawing/2014/main" id="{328016ED-CC30-9465-1FA6-13E0ED5F3992}"/>
              </a:ext>
            </a:extLst>
          </p:cNvPr>
          <p:cNvSpPr txBox="1"/>
          <p:nvPr/>
        </p:nvSpPr>
        <p:spPr>
          <a:xfrm>
            <a:off x="9447506" y="4241316"/>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Income Model </a:t>
            </a:r>
          </a:p>
        </p:txBody>
      </p:sp>
      <p:sp>
        <p:nvSpPr>
          <p:cNvPr id="110" name="TextBox 109">
            <a:extLst>
              <a:ext uri="{FF2B5EF4-FFF2-40B4-BE49-F238E27FC236}">
                <a16:creationId xmlns:a16="http://schemas.microsoft.com/office/drawing/2014/main" id="{B12BB359-48AD-3A0A-0EDC-828FAE6B29A7}"/>
              </a:ext>
            </a:extLst>
          </p:cNvPr>
          <p:cNvSpPr txBox="1"/>
          <p:nvPr/>
        </p:nvSpPr>
        <p:spPr>
          <a:xfrm>
            <a:off x="2976944" y="6200434"/>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Gamma Income Model </a:t>
            </a:r>
          </a:p>
        </p:txBody>
      </p:sp>
      <p:sp>
        <p:nvSpPr>
          <p:cNvPr id="111" name="TextBox 110">
            <a:extLst>
              <a:ext uri="{FF2B5EF4-FFF2-40B4-BE49-F238E27FC236}">
                <a16:creationId xmlns:a16="http://schemas.microsoft.com/office/drawing/2014/main" id="{37C69948-99ED-1A9F-E64D-AB6BD39C2FD2}"/>
              </a:ext>
            </a:extLst>
          </p:cNvPr>
          <p:cNvSpPr txBox="1"/>
          <p:nvPr/>
        </p:nvSpPr>
        <p:spPr>
          <a:xfrm>
            <a:off x="5982781" y="6495694"/>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Beta Income Model </a:t>
            </a:r>
          </a:p>
        </p:txBody>
      </p:sp>
      <p:sp>
        <p:nvSpPr>
          <p:cNvPr id="112" name="TextBox 111">
            <a:extLst>
              <a:ext uri="{FF2B5EF4-FFF2-40B4-BE49-F238E27FC236}">
                <a16:creationId xmlns:a16="http://schemas.microsoft.com/office/drawing/2014/main" id="{C3DED181-9907-211D-A2F9-15F754458889}"/>
              </a:ext>
            </a:extLst>
          </p:cNvPr>
          <p:cNvSpPr txBox="1"/>
          <p:nvPr/>
        </p:nvSpPr>
        <p:spPr>
          <a:xfrm>
            <a:off x="9443150" y="6499202"/>
            <a:ext cx="273935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0000"/>
                </a:solidFill>
                <a:effectLst/>
                <a:uLnTx/>
                <a:uFillTx/>
                <a:latin typeface="Univers LT"/>
                <a:ea typeface="+mn-ea"/>
                <a:cs typeface="+mn-cs"/>
              </a:rPr>
              <a:t>Alpha Income Model </a:t>
            </a:r>
          </a:p>
        </p:txBody>
      </p:sp>
      <p:grpSp>
        <p:nvGrpSpPr>
          <p:cNvPr id="122" name="Group 121">
            <a:extLst>
              <a:ext uri="{FF2B5EF4-FFF2-40B4-BE49-F238E27FC236}">
                <a16:creationId xmlns:a16="http://schemas.microsoft.com/office/drawing/2014/main" id="{0105710B-03E5-37EA-2EAE-2B65689B8B4B}"/>
              </a:ext>
            </a:extLst>
          </p:cNvPr>
          <p:cNvGrpSpPr/>
          <p:nvPr/>
        </p:nvGrpSpPr>
        <p:grpSpPr>
          <a:xfrm>
            <a:off x="4072962" y="2097207"/>
            <a:ext cx="272858" cy="249273"/>
            <a:chOff x="5204834" y="2089148"/>
            <a:chExt cx="272858" cy="249273"/>
          </a:xfrm>
        </p:grpSpPr>
        <p:cxnSp>
          <p:nvCxnSpPr>
            <p:cNvPr id="115" name="Straight Connector 114">
              <a:extLst>
                <a:ext uri="{FF2B5EF4-FFF2-40B4-BE49-F238E27FC236}">
                  <a16:creationId xmlns:a16="http://schemas.microsoft.com/office/drawing/2014/main" id="{5E94D9EF-2A6C-231B-EF8A-61B70BFC1686}"/>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BB4AC67-8855-777E-176A-C82B0651ADBB}"/>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FE35A980-992C-BC06-E6FA-0E097ADCD35C}"/>
              </a:ext>
            </a:extLst>
          </p:cNvPr>
          <p:cNvGrpSpPr/>
          <p:nvPr/>
        </p:nvGrpSpPr>
        <p:grpSpPr>
          <a:xfrm>
            <a:off x="7222685" y="2206946"/>
            <a:ext cx="272858" cy="249273"/>
            <a:chOff x="5204834" y="2089148"/>
            <a:chExt cx="272858" cy="249273"/>
          </a:xfrm>
        </p:grpSpPr>
        <p:cxnSp>
          <p:nvCxnSpPr>
            <p:cNvPr id="124" name="Straight Connector 123">
              <a:extLst>
                <a:ext uri="{FF2B5EF4-FFF2-40B4-BE49-F238E27FC236}">
                  <a16:creationId xmlns:a16="http://schemas.microsoft.com/office/drawing/2014/main" id="{85EAAA67-BBBE-C06C-DDD4-407C09006A9E}"/>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6B19137-5235-DBA4-FAD7-3AE95FD88FB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121D0AC0-CEA7-1C19-F86A-AE031E71F10E}"/>
              </a:ext>
            </a:extLst>
          </p:cNvPr>
          <p:cNvGrpSpPr/>
          <p:nvPr/>
        </p:nvGrpSpPr>
        <p:grpSpPr>
          <a:xfrm>
            <a:off x="10676398" y="2224588"/>
            <a:ext cx="272858" cy="249273"/>
            <a:chOff x="5204834" y="2089148"/>
            <a:chExt cx="272858" cy="249273"/>
          </a:xfrm>
        </p:grpSpPr>
        <p:cxnSp>
          <p:nvCxnSpPr>
            <p:cNvPr id="127" name="Straight Connector 126">
              <a:extLst>
                <a:ext uri="{FF2B5EF4-FFF2-40B4-BE49-F238E27FC236}">
                  <a16:creationId xmlns:a16="http://schemas.microsoft.com/office/drawing/2014/main" id="{B6A4F4B9-5D5E-6966-840E-C886AD70EA3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E0F5AFF-28CD-5476-6335-D3E85ABBB3F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8D660078-4EFF-C20E-5FB6-BA6C8FF71E53}"/>
              </a:ext>
            </a:extLst>
          </p:cNvPr>
          <p:cNvGrpSpPr/>
          <p:nvPr/>
        </p:nvGrpSpPr>
        <p:grpSpPr>
          <a:xfrm>
            <a:off x="7293218" y="4093871"/>
            <a:ext cx="272858" cy="249273"/>
            <a:chOff x="5204834" y="2089148"/>
            <a:chExt cx="272858" cy="249273"/>
          </a:xfrm>
        </p:grpSpPr>
        <p:cxnSp>
          <p:nvCxnSpPr>
            <p:cNvPr id="130" name="Straight Connector 129">
              <a:extLst>
                <a:ext uri="{FF2B5EF4-FFF2-40B4-BE49-F238E27FC236}">
                  <a16:creationId xmlns:a16="http://schemas.microsoft.com/office/drawing/2014/main" id="{1040F421-2289-80EE-1851-4109890B578A}"/>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4A3731-40DC-5224-D0CA-968509813088}"/>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212B4EDB-C0CC-4659-8A11-92B0AF18EE0B}"/>
              </a:ext>
            </a:extLst>
          </p:cNvPr>
          <p:cNvGrpSpPr/>
          <p:nvPr/>
        </p:nvGrpSpPr>
        <p:grpSpPr>
          <a:xfrm>
            <a:off x="10739905" y="4093871"/>
            <a:ext cx="272858" cy="249273"/>
            <a:chOff x="5204834" y="2089148"/>
            <a:chExt cx="272858" cy="249273"/>
          </a:xfrm>
        </p:grpSpPr>
        <p:cxnSp>
          <p:nvCxnSpPr>
            <p:cNvPr id="133" name="Straight Connector 132">
              <a:extLst>
                <a:ext uri="{FF2B5EF4-FFF2-40B4-BE49-F238E27FC236}">
                  <a16:creationId xmlns:a16="http://schemas.microsoft.com/office/drawing/2014/main" id="{C0078ED1-201F-8BDF-E7C8-D19B8A99BF9B}"/>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2AFD9BA-DE1C-0EDF-0AA2-D68FAB61E1E9}"/>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E596A82E-2425-BC04-2A5D-5304CF87A443}"/>
              </a:ext>
            </a:extLst>
          </p:cNvPr>
          <p:cNvGrpSpPr/>
          <p:nvPr/>
        </p:nvGrpSpPr>
        <p:grpSpPr>
          <a:xfrm>
            <a:off x="4070053" y="4104753"/>
            <a:ext cx="272858" cy="249273"/>
            <a:chOff x="5204834" y="2089148"/>
            <a:chExt cx="272858" cy="249273"/>
          </a:xfrm>
        </p:grpSpPr>
        <p:cxnSp>
          <p:nvCxnSpPr>
            <p:cNvPr id="136" name="Straight Connector 135">
              <a:extLst>
                <a:ext uri="{FF2B5EF4-FFF2-40B4-BE49-F238E27FC236}">
                  <a16:creationId xmlns:a16="http://schemas.microsoft.com/office/drawing/2014/main" id="{ADF90155-87F7-00D1-774B-F1C0D1D53263}"/>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10D4367-5DE4-1640-D698-9C846C5C8D87}"/>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B5197FCE-B1E0-AB81-0368-62B2FAE4F406}"/>
              </a:ext>
            </a:extLst>
          </p:cNvPr>
          <p:cNvGrpSpPr/>
          <p:nvPr/>
        </p:nvGrpSpPr>
        <p:grpSpPr>
          <a:xfrm>
            <a:off x="4077138" y="6044200"/>
            <a:ext cx="272858" cy="249273"/>
            <a:chOff x="5204834" y="2089148"/>
            <a:chExt cx="272858" cy="249273"/>
          </a:xfrm>
        </p:grpSpPr>
        <p:cxnSp>
          <p:nvCxnSpPr>
            <p:cNvPr id="139" name="Straight Connector 138">
              <a:extLst>
                <a:ext uri="{FF2B5EF4-FFF2-40B4-BE49-F238E27FC236}">
                  <a16:creationId xmlns:a16="http://schemas.microsoft.com/office/drawing/2014/main" id="{24AE1FFD-FCEC-83E3-6107-8F7AF3A882B4}"/>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020DF70-F3E2-4268-B81C-6408939FBAE5}"/>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41B099DF-2B75-804C-3B30-2D0D57DAF683}"/>
              </a:ext>
            </a:extLst>
          </p:cNvPr>
          <p:cNvGrpSpPr/>
          <p:nvPr/>
        </p:nvGrpSpPr>
        <p:grpSpPr>
          <a:xfrm>
            <a:off x="7293218" y="6363805"/>
            <a:ext cx="272858" cy="249273"/>
            <a:chOff x="5204834" y="2089148"/>
            <a:chExt cx="272858" cy="249273"/>
          </a:xfrm>
        </p:grpSpPr>
        <p:cxnSp>
          <p:nvCxnSpPr>
            <p:cNvPr id="142" name="Straight Connector 141">
              <a:extLst>
                <a:ext uri="{FF2B5EF4-FFF2-40B4-BE49-F238E27FC236}">
                  <a16:creationId xmlns:a16="http://schemas.microsoft.com/office/drawing/2014/main" id="{3809E274-7377-B5AC-0131-20CAC6C04DA9}"/>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4EBF65-13EA-F1E1-9145-270F861BD736}"/>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3C66CF40-A216-7014-BE3D-6F2BDDF8041A}"/>
              </a:ext>
            </a:extLst>
          </p:cNvPr>
          <p:cNvGrpSpPr/>
          <p:nvPr/>
        </p:nvGrpSpPr>
        <p:grpSpPr>
          <a:xfrm>
            <a:off x="10755590" y="6352722"/>
            <a:ext cx="272858" cy="249273"/>
            <a:chOff x="5204834" y="2089148"/>
            <a:chExt cx="272858" cy="249273"/>
          </a:xfrm>
        </p:grpSpPr>
        <p:cxnSp>
          <p:nvCxnSpPr>
            <p:cNvPr id="145" name="Straight Connector 144">
              <a:extLst>
                <a:ext uri="{FF2B5EF4-FFF2-40B4-BE49-F238E27FC236}">
                  <a16:creationId xmlns:a16="http://schemas.microsoft.com/office/drawing/2014/main" id="{6ADE80F8-9EA0-3C5F-BDBD-66BE562939E7}"/>
                </a:ext>
              </a:extLst>
            </p:cNvPr>
            <p:cNvCxnSpPr>
              <a:cxnSpLocks/>
            </p:cNvCxnSpPr>
            <p:nvPr/>
          </p:nvCxnSpPr>
          <p:spPr>
            <a:xfrm>
              <a:off x="5338354" y="2089148"/>
              <a:ext cx="0" cy="24927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DD5D296-D70A-702A-40AB-02311CCBBD2E}"/>
                </a:ext>
              </a:extLst>
            </p:cNvPr>
            <p:cNvCxnSpPr>
              <a:cxnSpLocks/>
            </p:cNvCxnSpPr>
            <p:nvPr/>
          </p:nvCxnSpPr>
          <p:spPr>
            <a:xfrm>
              <a:off x="5204834" y="2211652"/>
              <a:ext cx="272858" cy="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47" name="Rounded Rectangle 146">
            <a:extLst>
              <a:ext uri="{FF2B5EF4-FFF2-40B4-BE49-F238E27FC236}">
                <a16:creationId xmlns:a16="http://schemas.microsoft.com/office/drawing/2014/main" id="{151BF65D-AD6B-73A0-BAA3-78015754C321}"/>
              </a:ext>
            </a:extLst>
          </p:cNvPr>
          <p:cNvSpPr/>
          <p:nvPr/>
        </p:nvSpPr>
        <p:spPr>
          <a:xfrm>
            <a:off x="5962423" y="4538455"/>
            <a:ext cx="6157671" cy="559482"/>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nivers LT"/>
                <a:ea typeface="+mn-ea"/>
                <a:cs typeface="+mn-cs"/>
              </a:rPr>
              <a:t>Lowest Risk users</a:t>
            </a:r>
            <a:r>
              <a:rPr kumimoji="0" lang="en-US" sz="1200" b="0" i="0" u="none" strike="noStrike" kern="1200" cap="none" spc="0" normalizeH="0" baseline="0" noProof="0">
                <a:ln>
                  <a:noFill/>
                </a:ln>
                <a:solidFill>
                  <a:prstClr val="black"/>
                </a:solidFill>
                <a:effectLst/>
                <a:uLnTx/>
                <a:uFillTx/>
                <a:latin typeface="Univers LT"/>
                <a:ea typeface="+mn-ea"/>
                <a:cs typeface="+mn-cs"/>
              </a:rPr>
              <a:t> from this B Score will be pre-approved for upsell and </a:t>
            </a:r>
            <a:r>
              <a:rPr kumimoji="0" lang="en-US" sz="1200" b="0" i="0" u="none" strike="noStrike" kern="1200" cap="none" spc="0" normalizeH="0" baseline="0" noProof="0" err="1">
                <a:ln>
                  <a:noFill/>
                </a:ln>
                <a:solidFill>
                  <a:prstClr val="black"/>
                </a:solidFill>
                <a:effectLst/>
                <a:uLnTx/>
                <a:uFillTx/>
                <a:latin typeface="Univers LT"/>
                <a:ea typeface="+mn-ea"/>
                <a:cs typeface="+mn-cs"/>
              </a:rPr>
              <a:t>xsell</a:t>
            </a:r>
            <a:r>
              <a:rPr kumimoji="0" lang="en-US" sz="1200" b="0" i="0" u="none" strike="noStrike" kern="1200" cap="none" spc="0" normalizeH="0" baseline="0" noProof="0">
                <a:ln>
                  <a:noFill/>
                </a:ln>
                <a:solidFill>
                  <a:prstClr val="black"/>
                </a:solidFill>
                <a:effectLst/>
                <a:uLnTx/>
                <a:uFillTx/>
                <a:latin typeface="Univers LT"/>
                <a:ea typeface="+mn-ea"/>
                <a:cs typeface="+mn-cs"/>
              </a:rPr>
              <a:t>.</a:t>
            </a:r>
            <a:br>
              <a:rPr kumimoji="0" lang="en-US" sz="1200" b="0" i="0" u="none" strike="noStrike" kern="1200" cap="none" spc="0" normalizeH="0" baseline="0" noProof="0">
                <a:ln>
                  <a:noFill/>
                </a:ln>
                <a:solidFill>
                  <a:prstClr val="black"/>
                </a:solidFill>
                <a:effectLst/>
                <a:uLnTx/>
                <a:uFillTx/>
                <a:latin typeface="Univers LT"/>
                <a:ea typeface="+mn-ea"/>
                <a:cs typeface="+mn-cs"/>
              </a:rPr>
            </a:br>
            <a:r>
              <a:rPr kumimoji="0" lang="en-US" sz="1200" b="1" i="0" u="none" strike="noStrike" kern="1200" cap="none" spc="0" normalizeH="0" baseline="0" noProof="0">
                <a:ln>
                  <a:noFill/>
                </a:ln>
                <a:solidFill>
                  <a:prstClr val="black"/>
                </a:solidFill>
                <a:effectLst/>
                <a:uLnTx/>
                <a:uFillTx/>
                <a:latin typeface="Univers LT"/>
                <a:ea typeface="+mn-ea"/>
                <a:cs typeface="+mn-cs"/>
              </a:rPr>
              <a:t>Medium Risk users</a:t>
            </a:r>
            <a:r>
              <a:rPr kumimoji="0" lang="en-US" sz="1200" b="0" i="0" u="none" strike="noStrike" kern="1200" cap="none" spc="0" normalizeH="0" baseline="0" noProof="0">
                <a:ln>
                  <a:noFill/>
                </a:ln>
                <a:solidFill>
                  <a:prstClr val="black"/>
                </a:solidFill>
                <a:effectLst/>
                <a:uLnTx/>
                <a:uFillTx/>
                <a:latin typeface="Univers LT"/>
                <a:ea typeface="+mn-ea"/>
                <a:cs typeface="+mn-cs"/>
              </a:rPr>
              <a:t> from this B Score will have to go through Taran.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nivers LT"/>
                <a:ea typeface="+mn-ea"/>
                <a:cs typeface="+mn-cs"/>
              </a:rPr>
              <a:t>High Risk users</a:t>
            </a:r>
            <a:r>
              <a:rPr kumimoji="0" lang="en-US" sz="1200" b="0" i="0" u="none" strike="noStrike" kern="1200" cap="none" spc="0" normalizeH="0" baseline="0" noProof="0">
                <a:ln>
                  <a:noFill/>
                </a:ln>
                <a:solidFill>
                  <a:prstClr val="black"/>
                </a:solidFill>
                <a:effectLst/>
                <a:uLnTx/>
                <a:uFillTx/>
                <a:latin typeface="Univers LT"/>
                <a:ea typeface="+mn-ea"/>
                <a:cs typeface="+mn-cs"/>
              </a:rPr>
              <a:t> from this B Score will not be given any offer.</a:t>
            </a:r>
          </a:p>
        </p:txBody>
      </p:sp>
      <p:sp>
        <p:nvSpPr>
          <p:cNvPr id="148" name="Right Arrow 147">
            <a:extLst>
              <a:ext uri="{FF2B5EF4-FFF2-40B4-BE49-F238E27FC236}">
                <a16:creationId xmlns:a16="http://schemas.microsoft.com/office/drawing/2014/main" id="{BC33B0CB-1E6B-80BF-FD26-E4B33D6A01F7}"/>
              </a:ext>
            </a:extLst>
          </p:cNvPr>
          <p:cNvSpPr/>
          <p:nvPr/>
        </p:nvSpPr>
        <p:spPr>
          <a:xfrm>
            <a:off x="8888697" y="3830043"/>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49" name="Right Arrow 148">
            <a:extLst>
              <a:ext uri="{FF2B5EF4-FFF2-40B4-BE49-F238E27FC236}">
                <a16:creationId xmlns:a16="http://schemas.microsoft.com/office/drawing/2014/main" id="{253EA276-1520-2D49-8B8E-B58B010D7920}"/>
              </a:ext>
            </a:extLst>
          </p:cNvPr>
          <p:cNvSpPr/>
          <p:nvPr/>
        </p:nvSpPr>
        <p:spPr>
          <a:xfrm>
            <a:off x="8892488" y="6129102"/>
            <a:ext cx="494454" cy="327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cxnSp>
        <p:nvCxnSpPr>
          <p:cNvPr id="153" name="Straight Arrow Connector 152">
            <a:extLst>
              <a:ext uri="{FF2B5EF4-FFF2-40B4-BE49-F238E27FC236}">
                <a16:creationId xmlns:a16="http://schemas.microsoft.com/office/drawing/2014/main" id="{381A4FE7-0BF1-6A09-E15E-FDEEAAC9D2A7}"/>
              </a:ext>
            </a:extLst>
          </p:cNvPr>
          <p:cNvCxnSpPr>
            <a:cxnSpLocks/>
          </p:cNvCxnSpPr>
          <p:nvPr/>
        </p:nvCxnSpPr>
        <p:spPr>
          <a:xfrm>
            <a:off x="92367" y="2021021"/>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83DCD966-6664-A88B-DD7E-71E0B19410F7}"/>
              </a:ext>
            </a:extLst>
          </p:cNvPr>
          <p:cNvSpPr txBox="1"/>
          <p:nvPr/>
        </p:nvSpPr>
        <p:spPr>
          <a:xfrm>
            <a:off x="57870" y="1869727"/>
            <a:ext cx="159298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Users automatically move from Trench 1 to Trench 2 after 30 days if no disbursed loans</a:t>
            </a:r>
          </a:p>
        </p:txBody>
      </p:sp>
      <p:cxnSp>
        <p:nvCxnSpPr>
          <p:cNvPr id="159" name="Curved Connector 158">
            <a:extLst>
              <a:ext uri="{FF2B5EF4-FFF2-40B4-BE49-F238E27FC236}">
                <a16:creationId xmlns:a16="http://schemas.microsoft.com/office/drawing/2014/main" id="{C110E538-95EB-5047-D872-9B804CE054AF}"/>
              </a:ext>
            </a:extLst>
          </p:cNvPr>
          <p:cNvCxnSpPr>
            <a:cxnSpLocks/>
          </p:cNvCxnSpPr>
          <p:nvPr/>
        </p:nvCxnSpPr>
        <p:spPr>
          <a:xfrm rot="16200000" flipH="1">
            <a:off x="1579798" y="3635426"/>
            <a:ext cx="642273" cy="419139"/>
          </a:xfrm>
          <a:prstGeom prst="curvedConnector4">
            <a:avLst>
              <a:gd name="adj1" fmla="val -25354"/>
              <a:gd name="adj2" fmla="val 16492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3E14B3E7-0F68-194A-7AFE-624C9D29E350}"/>
              </a:ext>
            </a:extLst>
          </p:cNvPr>
          <p:cNvSpPr txBox="1"/>
          <p:nvPr/>
        </p:nvSpPr>
        <p:spPr>
          <a:xfrm>
            <a:off x="292259" y="2664112"/>
            <a:ext cx="253769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Users will stay in Trench 2 until 1</a:t>
            </a:r>
            <a:r>
              <a:rPr kumimoji="0" lang="en-US" sz="1000" b="0" i="1" u="none" strike="noStrike" kern="1200" cap="none" spc="0" normalizeH="0" baseline="30000" noProof="0">
                <a:ln>
                  <a:noFill/>
                </a:ln>
                <a:solidFill>
                  <a:srgbClr val="785AFF"/>
                </a:solidFill>
                <a:effectLst/>
                <a:uLnTx/>
                <a:uFillTx/>
                <a:latin typeface="Univers LT"/>
                <a:ea typeface="+mn-ea"/>
                <a:cs typeface="+mn-cs"/>
              </a:rPr>
              <a:t>st</a:t>
            </a:r>
            <a:r>
              <a:rPr kumimoji="0" lang="en-US" sz="1000" b="0" i="1" u="none" strike="noStrike" kern="1200" cap="none" spc="0" normalizeH="0" baseline="0" noProof="0">
                <a:ln>
                  <a:noFill/>
                </a:ln>
                <a:solidFill>
                  <a:srgbClr val="785AFF"/>
                </a:solidFill>
                <a:effectLst/>
                <a:uLnTx/>
                <a:uFillTx/>
                <a:latin typeface="Univers LT"/>
                <a:ea typeface="+mn-ea"/>
                <a:cs typeface="+mn-cs"/>
              </a:rPr>
              <a:t> disbursed loan. His Gamma Stack will be re-calculated every 30-day anniversary from TSA onboarding date</a:t>
            </a:r>
          </a:p>
        </p:txBody>
      </p:sp>
      <p:cxnSp>
        <p:nvCxnSpPr>
          <p:cNvPr id="165" name="Straight Arrow Connector 164">
            <a:extLst>
              <a:ext uri="{FF2B5EF4-FFF2-40B4-BE49-F238E27FC236}">
                <a16:creationId xmlns:a16="http://schemas.microsoft.com/office/drawing/2014/main" id="{AFC0FF46-6A6C-9319-BECC-290EE0D206AB}"/>
              </a:ext>
            </a:extLst>
          </p:cNvPr>
          <p:cNvCxnSpPr>
            <a:cxnSpLocks/>
          </p:cNvCxnSpPr>
          <p:nvPr/>
        </p:nvCxnSpPr>
        <p:spPr>
          <a:xfrm>
            <a:off x="2690383" y="4263732"/>
            <a:ext cx="0" cy="826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27D8AC39-4F01-7DAF-FD35-126F6E89F3F2}"/>
              </a:ext>
            </a:extLst>
          </p:cNvPr>
          <p:cNvCxnSpPr>
            <a:cxnSpLocks/>
          </p:cNvCxnSpPr>
          <p:nvPr/>
        </p:nvCxnSpPr>
        <p:spPr>
          <a:xfrm>
            <a:off x="2812624" y="2464928"/>
            <a:ext cx="0" cy="26342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2663B8A-D8A0-7622-E6C9-534B399D2DB8}"/>
              </a:ext>
            </a:extLst>
          </p:cNvPr>
          <p:cNvSpPr txBox="1"/>
          <p:nvPr/>
        </p:nvSpPr>
        <p:spPr>
          <a:xfrm>
            <a:off x="1420168" y="4546893"/>
            <a:ext cx="159298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Users will move to Trench 3 after 1</a:t>
            </a:r>
            <a:r>
              <a:rPr kumimoji="0" lang="en-US" sz="1000" b="0" i="1" u="none" strike="noStrike" kern="1200" cap="none" spc="0" normalizeH="0" baseline="30000" noProof="0">
                <a:ln>
                  <a:noFill/>
                </a:ln>
                <a:solidFill>
                  <a:srgbClr val="785AFF"/>
                </a:solidFill>
                <a:effectLst/>
                <a:uLnTx/>
                <a:uFillTx/>
                <a:latin typeface="Univers LT"/>
                <a:ea typeface="+mn-ea"/>
                <a:cs typeface="+mn-cs"/>
              </a:rPr>
              <a:t>st</a:t>
            </a:r>
            <a:r>
              <a:rPr kumimoji="0" lang="en-US" sz="1000" b="0" i="1" u="none" strike="noStrike" kern="1200" cap="none" spc="0" normalizeH="0" baseline="0" noProof="0">
                <a:ln>
                  <a:noFill/>
                </a:ln>
                <a:solidFill>
                  <a:srgbClr val="785AFF"/>
                </a:solidFill>
                <a:effectLst/>
                <a:uLnTx/>
                <a:uFillTx/>
                <a:latin typeface="Univers LT"/>
                <a:ea typeface="+mn-ea"/>
                <a:cs typeface="+mn-cs"/>
              </a:rPr>
              <a:t> Disbursed Loan</a:t>
            </a:r>
          </a:p>
        </p:txBody>
      </p:sp>
      <p:sp>
        <p:nvSpPr>
          <p:cNvPr id="170" name="TextBox 169">
            <a:extLst>
              <a:ext uri="{FF2B5EF4-FFF2-40B4-BE49-F238E27FC236}">
                <a16:creationId xmlns:a16="http://schemas.microsoft.com/office/drawing/2014/main" id="{E2C567BC-4162-6060-D5BF-3792C4638F03}"/>
              </a:ext>
            </a:extLst>
          </p:cNvPr>
          <p:cNvSpPr txBox="1"/>
          <p:nvPr/>
        </p:nvSpPr>
        <p:spPr>
          <a:xfrm>
            <a:off x="8662450" y="1517264"/>
            <a:ext cx="9327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Selectively call Alpha</a:t>
            </a:r>
          </a:p>
        </p:txBody>
      </p:sp>
      <p:sp>
        <p:nvSpPr>
          <p:cNvPr id="171" name="TextBox 170">
            <a:extLst>
              <a:ext uri="{FF2B5EF4-FFF2-40B4-BE49-F238E27FC236}">
                <a16:creationId xmlns:a16="http://schemas.microsoft.com/office/drawing/2014/main" id="{C0C0C4F1-EEB4-5E88-AC57-77F260262B94}"/>
              </a:ext>
            </a:extLst>
          </p:cNvPr>
          <p:cNvSpPr txBox="1"/>
          <p:nvPr/>
        </p:nvSpPr>
        <p:spPr>
          <a:xfrm>
            <a:off x="8688979" y="3420111"/>
            <a:ext cx="9327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Selectively call Alpha</a:t>
            </a:r>
          </a:p>
        </p:txBody>
      </p:sp>
      <p:sp>
        <p:nvSpPr>
          <p:cNvPr id="172" name="TextBox 171">
            <a:extLst>
              <a:ext uri="{FF2B5EF4-FFF2-40B4-BE49-F238E27FC236}">
                <a16:creationId xmlns:a16="http://schemas.microsoft.com/office/drawing/2014/main" id="{4141B852-0384-09FF-F622-45B5B574ACF7}"/>
              </a:ext>
            </a:extLst>
          </p:cNvPr>
          <p:cNvSpPr txBox="1"/>
          <p:nvPr/>
        </p:nvSpPr>
        <p:spPr>
          <a:xfrm>
            <a:off x="8664531" y="5748488"/>
            <a:ext cx="9327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Selectively call Alpha</a:t>
            </a:r>
          </a:p>
        </p:txBody>
      </p:sp>
      <p:cxnSp>
        <p:nvCxnSpPr>
          <p:cNvPr id="2" name="Curved Connector 1">
            <a:extLst>
              <a:ext uri="{FF2B5EF4-FFF2-40B4-BE49-F238E27FC236}">
                <a16:creationId xmlns:a16="http://schemas.microsoft.com/office/drawing/2014/main" id="{EF56DB04-A753-BBB6-1498-BE38DA770745}"/>
              </a:ext>
            </a:extLst>
          </p:cNvPr>
          <p:cNvCxnSpPr>
            <a:cxnSpLocks/>
          </p:cNvCxnSpPr>
          <p:nvPr/>
        </p:nvCxnSpPr>
        <p:spPr>
          <a:xfrm flipH="1">
            <a:off x="1679857" y="5307922"/>
            <a:ext cx="559546" cy="651868"/>
          </a:xfrm>
          <a:prstGeom prst="curvedConnector4">
            <a:avLst>
              <a:gd name="adj1" fmla="val -40855"/>
              <a:gd name="adj2" fmla="val 13845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562DE84-BC5C-0FC8-3894-1DABD0E467D3}"/>
              </a:ext>
            </a:extLst>
          </p:cNvPr>
          <p:cNvSpPr txBox="1"/>
          <p:nvPr/>
        </p:nvSpPr>
        <p:spPr>
          <a:xfrm>
            <a:off x="-6489" y="6141990"/>
            <a:ext cx="344670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785AFF"/>
                </a:solidFill>
                <a:effectLst/>
                <a:uLnTx/>
                <a:uFillTx/>
                <a:latin typeface="Univers LT"/>
                <a:ea typeface="+mn-ea"/>
                <a:cs typeface="+mn-cs"/>
              </a:rPr>
              <a:t>Once moved to Trench 3, user will forever remain in Trench 3. His Gamma Stack will be re-calculated every 30 days anniversary from 1</a:t>
            </a:r>
            <a:r>
              <a:rPr kumimoji="0" lang="en-US" sz="1000" b="0" i="1" u="none" strike="noStrike" kern="1200" cap="none" spc="0" normalizeH="0" baseline="30000" noProof="0">
                <a:ln>
                  <a:noFill/>
                </a:ln>
                <a:solidFill>
                  <a:srgbClr val="785AFF"/>
                </a:solidFill>
                <a:effectLst/>
                <a:uLnTx/>
                <a:uFillTx/>
                <a:latin typeface="Univers LT"/>
                <a:ea typeface="+mn-ea"/>
                <a:cs typeface="+mn-cs"/>
              </a:rPr>
              <a:t>st</a:t>
            </a:r>
            <a:r>
              <a:rPr kumimoji="0" lang="en-US" sz="1000" b="0" i="1" u="none" strike="noStrike" kern="1200" cap="none" spc="0" normalizeH="0" baseline="0" noProof="0">
                <a:ln>
                  <a:noFill/>
                </a:ln>
                <a:solidFill>
                  <a:srgbClr val="785AFF"/>
                </a:solidFill>
                <a:effectLst/>
                <a:uLnTx/>
                <a:uFillTx/>
                <a:latin typeface="Univers LT"/>
                <a:ea typeface="+mn-ea"/>
                <a:cs typeface="+mn-cs"/>
              </a:rPr>
              <a:t> Loan Disbursement Date</a:t>
            </a:r>
          </a:p>
        </p:txBody>
      </p:sp>
      <p:sp>
        <p:nvSpPr>
          <p:cNvPr id="7" name="Rectangle 6">
            <a:extLst>
              <a:ext uri="{FF2B5EF4-FFF2-40B4-BE49-F238E27FC236}">
                <a16:creationId xmlns:a16="http://schemas.microsoft.com/office/drawing/2014/main" id="{150E4FFD-2092-07A3-2EBC-8E6F83C469F8}"/>
              </a:ext>
            </a:extLst>
          </p:cNvPr>
          <p:cNvSpPr/>
          <p:nvPr/>
        </p:nvSpPr>
        <p:spPr>
          <a:xfrm>
            <a:off x="8147004" y="40342"/>
            <a:ext cx="518984" cy="231060"/>
          </a:xfrm>
          <a:prstGeom prst="rect">
            <a:avLst/>
          </a:prstGeom>
          <a:solidFill>
            <a:srgbClr val="F5F2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1" name="Rectangle 10">
            <a:extLst>
              <a:ext uri="{FF2B5EF4-FFF2-40B4-BE49-F238E27FC236}">
                <a16:creationId xmlns:a16="http://schemas.microsoft.com/office/drawing/2014/main" id="{CA730B85-BE66-AD31-9426-D6BC26181DED}"/>
              </a:ext>
            </a:extLst>
          </p:cNvPr>
          <p:cNvSpPr/>
          <p:nvPr/>
        </p:nvSpPr>
        <p:spPr>
          <a:xfrm>
            <a:off x="10195471" y="36587"/>
            <a:ext cx="518984" cy="23106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12" name="TextBox 11">
            <a:extLst>
              <a:ext uri="{FF2B5EF4-FFF2-40B4-BE49-F238E27FC236}">
                <a16:creationId xmlns:a16="http://schemas.microsoft.com/office/drawing/2014/main" id="{78E19201-BDC7-D4C6-85A2-3502A3158EBB}"/>
              </a:ext>
            </a:extLst>
          </p:cNvPr>
          <p:cNvSpPr txBox="1"/>
          <p:nvPr/>
        </p:nvSpPr>
        <p:spPr>
          <a:xfrm>
            <a:off x="8596954" y="15244"/>
            <a:ext cx="1597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Univers LT"/>
                <a:ea typeface="+mn-ea"/>
                <a:cs typeface="+mn-cs"/>
              </a:rPr>
              <a:t>For Cash Loan only</a:t>
            </a:r>
          </a:p>
        </p:txBody>
      </p:sp>
      <p:sp>
        <p:nvSpPr>
          <p:cNvPr id="13" name="TextBox 12">
            <a:extLst>
              <a:ext uri="{FF2B5EF4-FFF2-40B4-BE49-F238E27FC236}">
                <a16:creationId xmlns:a16="http://schemas.microsoft.com/office/drawing/2014/main" id="{BD612867-8DC1-0DA0-6C3C-88D21D29CDC0}"/>
              </a:ext>
            </a:extLst>
          </p:cNvPr>
          <p:cNvSpPr txBox="1"/>
          <p:nvPr/>
        </p:nvSpPr>
        <p:spPr>
          <a:xfrm>
            <a:off x="10635862" y="22340"/>
            <a:ext cx="184147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Univers LT"/>
                <a:ea typeface="+mn-ea"/>
                <a:cs typeface="+mn-cs"/>
              </a:rPr>
              <a:t>For both Cash and SIL</a:t>
            </a:r>
          </a:p>
        </p:txBody>
      </p:sp>
    </p:spTree>
    <p:extLst>
      <p:ext uri="{BB962C8B-B14F-4D97-AF65-F5344CB8AC3E}">
        <p14:creationId xmlns:p14="http://schemas.microsoft.com/office/powerpoint/2010/main" val="13548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EB932-BF63-D8BA-D9AC-D53BB7F52A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72A98B-30A6-93BE-58AF-9DA05A93B5C4}"/>
              </a:ext>
            </a:extLst>
          </p:cNvPr>
          <p:cNvSpPr>
            <a:spLocks noGrp="1"/>
          </p:cNvSpPr>
          <p:nvPr>
            <p:ph type="title"/>
          </p:nvPr>
        </p:nvSpPr>
        <p:spPr>
          <a:xfrm>
            <a:off x="289882" y="1613"/>
            <a:ext cx="10661657" cy="668237"/>
          </a:xfrm>
        </p:spPr>
        <p:txBody>
          <a:bodyPr vert="horz" lIns="91440" tIns="45720" rIns="91440" bIns="45720" rtlCol="0" anchor="ctr">
            <a:noAutofit/>
          </a:bodyPr>
          <a:lstStyle/>
          <a:p>
            <a:pPr>
              <a:lnSpc>
                <a:spcPct val="150000"/>
              </a:lnSpc>
            </a:pPr>
            <a:r>
              <a:rPr lang="en-US" sz="2400"/>
              <a:t>Rank# 2: </a:t>
            </a:r>
            <a:r>
              <a:rPr lang="en-US" sz="2400" err="1"/>
              <a:t>ScoreRange</a:t>
            </a:r>
            <a:r>
              <a:rPr lang="en-US" sz="2400"/>
              <a:t> (3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1601F203-D885-5D1D-B7BD-B71E39D4166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TextBox 7">
            <a:extLst>
              <a:ext uri="{FF2B5EF4-FFF2-40B4-BE49-F238E27FC236}">
                <a16:creationId xmlns:a16="http://schemas.microsoft.com/office/drawing/2014/main" id="{774492E1-AE80-75B0-EE65-73EE8B188C72}"/>
              </a:ext>
            </a:extLst>
          </p:cNvPr>
          <p:cNvSpPr txBox="1"/>
          <p:nvPr/>
        </p:nvSpPr>
        <p:spPr>
          <a:xfrm>
            <a:off x="744406" y="4785548"/>
            <a:ext cx="10703188" cy="1200329"/>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high-score segment (Ai) gradually increases from ~22% in Sep 2024 to a peak of 28.7% in Dec, then stabilizes around 21–25% through Jul 2025, reflecting controlled shifts.</a:t>
            </a:r>
          </a:p>
          <a:p>
            <a:pPr marL="285750" indent="-285750">
              <a:spcAft>
                <a:spcPts val="1200"/>
              </a:spcAft>
              <a:buFont typeface="Arial" panose="020B0604020202020204" pitchFamily="34" charset="0"/>
              <a:buChar char="•"/>
            </a:pPr>
            <a:r>
              <a:rPr lang="en-US" sz="1300"/>
              <a:t>Mid-tier buckets like </a:t>
            </a:r>
            <a:r>
              <a:rPr lang="en-US" sz="1300" err="1"/>
              <a:t>NH_Hi</a:t>
            </a:r>
            <a:r>
              <a:rPr lang="en-US" sz="1300"/>
              <a:t>, </a:t>
            </a:r>
            <a:r>
              <a:rPr lang="en-US" sz="1300" err="1"/>
              <a:t>NH_Gi</a:t>
            </a:r>
            <a:r>
              <a:rPr lang="en-US" sz="1300"/>
              <a:t>, </a:t>
            </a:r>
            <a:r>
              <a:rPr lang="en-US" sz="1300" err="1"/>
              <a:t>NH_Fi</a:t>
            </a:r>
            <a:r>
              <a:rPr lang="en-US" sz="1300"/>
              <a:t>, Bi, and </a:t>
            </a:r>
            <a:r>
              <a:rPr lang="en-US" sz="1300" err="1"/>
              <a:t>NH_Ii</a:t>
            </a:r>
            <a:r>
              <a:rPr lang="en-US" sz="1300"/>
              <a:t> show smooth and steady proportions across months, reinforcing distributional consistency.</a:t>
            </a:r>
          </a:p>
          <a:p>
            <a:pPr marL="285750" indent="-285750">
              <a:spcAft>
                <a:spcPts val="1200"/>
              </a:spcAft>
              <a:buFont typeface="Arial" panose="020B0604020202020204" pitchFamily="34" charset="0"/>
              <a:buChar char="•"/>
            </a:pPr>
            <a:r>
              <a:rPr lang="en-US" sz="1300"/>
              <a:t>Low-score ranges remain minimal and stable, with no sharp changes observed. Overall, the feature exhibits strong MoM stability across score bands.</a:t>
            </a:r>
            <a:endParaRPr lang="en-IN" sz="1300"/>
          </a:p>
        </p:txBody>
      </p:sp>
      <p:graphicFrame>
        <p:nvGraphicFramePr>
          <p:cNvPr id="4" name="Table 3">
            <a:extLst>
              <a:ext uri="{FF2B5EF4-FFF2-40B4-BE49-F238E27FC236}">
                <a16:creationId xmlns:a16="http://schemas.microsoft.com/office/drawing/2014/main" id="{B5DDCA28-B577-78BB-F296-A72CB9379EA2}"/>
              </a:ext>
            </a:extLst>
          </p:cNvPr>
          <p:cNvGraphicFramePr>
            <a:graphicFrameLocks noGrp="1"/>
          </p:cNvGraphicFramePr>
          <p:nvPr>
            <p:extLst>
              <p:ext uri="{D42A27DB-BD31-4B8C-83A1-F6EECF244321}">
                <p14:modId xmlns:p14="http://schemas.microsoft.com/office/powerpoint/2010/main" val="3583347843"/>
              </p:ext>
            </p:extLst>
          </p:nvPr>
        </p:nvGraphicFramePr>
        <p:xfrm>
          <a:off x="144943" y="908513"/>
          <a:ext cx="11902114" cy="3638372"/>
        </p:xfrm>
        <a:graphic>
          <a:graphicData uri="http://schemas.openxmlformats.org/drawingml/2006/table">
            <a:tbl>
              <a:tblPr/>
              <a:tblGrid>
                <a:gridCol w="572318">
                  <a:extLst>
                    <a:ext uri="{9D8B030D-6E8A-4147-A177-3AD203B41FA5}">
                      <a16:colId xmlns:a16="http://schemas.microsoft.com/office/drawing/2014/main" val="1308999269"/>
                    </a:ext>
                  </a:extLst>
                </a:gridCol>
                <a:gridCol w="508728">
                  <a:extLst>
                    <a:ext uri="{9D8B030D-6E8A-4147-A177-3AD203B41FA5}">
                      <a16:colId xmlns:a16="http://schemas.microsoft.com/office/drawing/2014/main" val="1117636081"/>
                    </a:ext>
                  </a:extLst>
                </a:gridCol>
                <a:gridCol w="508728">
                  <a:extLst>
                    <a:ext uri="{9D8B030D-6E8A-4147-A177-3AD203B41FA5}">
                      <a16:colId xmlns:a16="http://schemas.microsoft.com/office/drawing/2014/main" val="1121882408"/>
                    </a:ext>
                  </a:extLst>
                </a:gridCol>
                <a:gridCol w="508728">
                  <a:extLst>
                    <a:ext uri="{9D8B030D-6E8A-4147-A177-3AD203B41FA5}">
                      <a16:colId xmlns:a16="http://schemas.microsoft.com/office/drawing/2014/main" val="330357102"/>
                    </a:ext>
                  </a:extLst>
                </a:gridCol>
                <a:gridCol w="508728">
                  <a:extLst>
                    <a:ext uri="{9D8B030D-6E8A-4147-A177-3AD203B41FA5}">
                      <a16:colId xmlns:a16="http://schemas.microsoft.com/office/drawing/2014/main" val="1515476026"/>
                    </a:ext>
                  </a:extLst>
                </a:gridCol>
                <a:gridCol w="508728">
                  <a:extLst>
                    <a:ext uri="{9D8B030D-6E8A-4147-A177-3AD203B41FA5}">
                      <a16:colId xmlns:a16="http://schemas.microsoft.com/office/drawing/2014/main" val="2585137751"/>
                    </a:ext>
                  </a:extLst>
                </a:gridCol>
                <a:gridCol w="508728">
                  <a:extLst>
                    <a:ext uri="{9D8B030D-6E8A-4147-A177-3AD203B41FA5}">
                      <a16:colId xmlns:a16="http://schemas.microsoft.com/office/drawing/2014/main" val="1872052526"/>
                    </a:ext>
                  </a:extLst>
                </a:gridCol>
                <a:gridCol w="508728">
                  <a:extLst>
                    <a:ext uri="{9D8B030D-6E8A-4147-A177-3AD203B41FA5}">
                      <a16:colId xmlns:a16="http://schemas.microsoft.com/office/drawing/2014/main" val="3449283696"/>
                    </a:ext>
                  </a:extLst>
                </a:gridCol>
                <a:gridCol w="508728">
                  <a:extLst>
                    <a:ext uri="{9D8B030D-6E8A-4147-A177-3AD203B41FA5}">
                      <a16:colId xmlns:a16="http://schemas.microsoft.com/office/drawing/2014/main" val="736581608"/>
                    </a:ext>
                  </a:extLst>
                </a:gridCol>
                <a:gridCol w="508728">
                  <a:extLst>
                    <a:ext uri="{9D8B030D-6E8A-4147-A177-3AD203B41FA5}">
                      <a16:colId xmlns:a16="http://schemas.microsoft.com/office/drawing/2014/main" val="443576225"/>
                    </a:ext>
                  </a:extLst>
                </a:gridCol>
                <a:gridCol w="508728">
                  <a:extLst>
                    <a:ext uri="{9D8B030D-6E8A-4147-A177-3AD203B41FA5}">
                      <a16:colId xmlns:a16="http://schemas.microsoft.com/office/drawing/2014/main" val="2016190423"/>
                    </a:ext>
                  </a:extLst>
                </a:gridCol>
                <a:gridCol w="508728">
                  <a:extLst>
                    <a:ext uri="{9D8B030D-6E8A-4147-A177-3AD203B41FA5}">
                      <a16:colId xmlns:a16="http://schemas.microsoft.com/office/drawing/2014/main" val="3241596414"/>
                    </a:ext>
                  </a:extLst>
                </a:gridCol>
                <a:gridCol w="508728">
                  <a:extLst>
                    <a:ext uri="{9D8B030D-6E8A-4147-A177-3AD203B41FA5}">
                      <a16:colId xmlns:a16="http://schemas.microsoft.com/office/drawing/2014/main" val="4169804342"/>
                    </a:ext>
                  </a:extLst>
                </a:gridCol>
                <a:gridCol w="508728">
                  <a:extLst>
                    <a:ext uri="{9D8B030D-6E8A-4147-A177-3AD203B41FA5}">
                      <a16:colId xmlns:a16="http://schemas.microsoft.com/office/drawing/2014/main" val="1313330430"/>
                    </a:ext>
                  </a:extLst>
                </a:gridCol>
                <a:gridCol w="508728">
                  <a:extLst>
                    <a:ext uri="{9D8B030D-6E8A-4147-A177-3AD203B41FA5}">
                      <a16:colId xmlns:a16="http://schemas.microsoft.com/office/drawing/2014/main" val="1639151606"/>
                    </a:ext>
                  </a:extLst>
                </a:gridCol>
                <a:gridCol w="508728">
                  <a:extLst>
                    <a:ext uri="{9D8B030D-6E8A-4147-A177-3AD203B41FA5}">
                      <a16:colId xmlns:a16="http://schemas.microsoft.com/office/drawing/2014/main" val="2898966621"/>
                    </a:ext>
                  </a:extLst>
                </a:gridCol>
                <a:gridCol w="508728">
                  <a:extLst>
                    <a:ext uri="{9D8B030D-6E8A-4147-A177-3AD203B41FA5}">
                      <a16:colId xmlns:a16="http://schemas.microsoft.com/office/drawing/2014/main" val="3943500426"/>
                    </a:ext>
                  </a:extLst>
                </a:gridCol>
                <a:gridCol w="508728">
                  <a:extLst>
                    <a:ext uri="{9D8B030D-6E8A-4147-A177-3AD203B41FA5}">
                      <a16:colId xmlns:a16="http://schemas.microsoft.com/office/drawing/2014/main" val="672316483"/>
                    </a:ext>
                  </a:extLst>
                </a:gridCol>
                <a:gridCol w="508728">
                  <a:extLst>
                    <a:ext uri="{9D8B030D-6E8A-4147-A177-3AD203B41FA5}">
                      <a16:colId xmlns:a16="http://schemas.microsoft.com/office/drawing/2014/main" val="143395741"/>
                    </a:ext>
                  </a:extLst>
                </a:gridCol>
                <a:gridCol w="508728">
                  <a:extLst>
                    <a:ext uri="{9D8B030D-6E8A-4147-A177-3AD203B41FA5}">
                      <a16:colId xmlns:a16="http://schemas.microsoft.com/office/drawing/2014/main" val="806477421"/>
                    </a:ext>
                  </a:extLst>
                </a:gridCol>
                <a:gridCol w="508728">
                  <a:extLst>
                    <a:ext uri="{9D8B030D-6E8A-4147-A177-3AD203B41FA5}">
                      <a16:colId xmlns:a16="http://schemas.microsoft.com/office/drawing/2014/main" val="2910001913"/>
                    </a:ext>
                  </a:extLst>
                </a:gridCol>
                <a:gridCol w="508728">
                  <a:extLst>
                    <a:ext uri="{9D8B030D-6E8A-4147-A177-3AD203B41FA5}">
                      <a16:colId xmlns:a16="http://schemas.microsoft.com/office/drawing/2014/main" val="2687800760"/>
                    </a:ext>
                  </a:extLst>
                </a:gridCol>
                <a:gridCol w="137780">
                  <a:extLst>
                    <a:ext uri="{9D8B030D-6E8A-4147-A177-3AD203B41FA5}">
                      <a16:colId xmlns:a16="http://schemas.microsoft.com/office/drawing/2014/main" val="2473050182"/>
                    </a:ext>
                  </a:extLst>
                </a:gridCol>
                <a:gridCol w="508728">
                  <a:extLst>
                    <a:ext uri="{9D8B030D-6E8A-4147-A177-3AD203B41FA5}">
                      <a16:colId xmlns:a16="http://schemas.microsoft.com/office/drawing/2014/main" val="4073199120"/>
                    </a:ext>
                  </a:extLst>
                </a:gridCol>
              </a:tblGrid>
              <a:tr h="509961">
                <a:tc>
                  <a:txBody>
                    <a:bodyPr/>
                    <a:lstStyle/>
                    <a:p>
                      <a:pPr algn="ctr" fontAlgn="ctr"/>
                      <a:r>
                        <a:rPr lang="en-IN" sz="1100" b="1" i="0" u="none" strike="noStrike" err="1">
                          <a:solidFill>
                            <a:srgbClr val="000000"/>
                          </a:solidFill>
                          <a:effectLst/>
                          <a:latin typeface="Calibri" panose="020F0502020204030204" pitchFamily="34" charset="0"/>
                        </a:rPr>
                        <a:t>ScoreRange</a:t>
                      </a:r>
                      <a:endParaRPr lang="en-IN" sz="1100" b="1" i="0" u="none" strike="noStrike">
                        <a:solidFill>
                          <a:srgbClr val="000000"/>
                        </a:solidFill>
                        <a:effectLst/>
                        <a:latin typeface="Calibri" panose="020F0502020204030204" pitchFamily="34" charset="0"/>
                      </a:endParaRP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NH_Hi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missing</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NH_Gi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NH_Fi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NH_Ei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Bi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NH_Ii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Ei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Ci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Di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Fi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NH_Ji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Gi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NH_Di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Hi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NH_Ci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Ii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Ji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7266669"/>
                  </a:ext>
                </a:extLst>
              </a:tr>
              <a:tr h="284401">
                <a:tc>
                  <a:txBody>
                    <a:bodyPr/>
                    <a:lstStyle/>
                    <a:p>
                      <a:pPr algn="ctr" fontAlgn="ctr"/>
                      <a:r>
                        <a:rPr lang="en-IN" sz="1100" b="0" i="0" u="none" strike="noStrike">
                          <a:solidFill>
                            <a:srgbClr val="000000"/>
                          </a:solidFill>
                          <a:effectLst/>
                          <a:latin typeface="Calibri" panose="020F0502020204030204" pitchFamily="34" charset="0"/>
                        </a:rPr>
                        <a:t>2024-09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070"/>
                    </a:solidFill>
                  </a:tcPr>
                </a:tc>
                <a:tc>
                  <a:txBody>
                    <a:bodyPr/>
                    <a:lstStyle/>
                    <a:p>
                      <a:pPr algn="ctr" fontAlgn="ctr"/>
                      <a:r>
                        <a:rPr lang="en-IN" sz="1100" b="0" i="0" u="none" strike="noStrike">
                          <a:solidFill>
                            <a:srgbClr val="000000"/>
                          </a:solidFill>
                          <a:effectLst/>
                          <a:latin typeface="Calibri" panose="020F0502020204030204" pitchFamily="34" charset="0"/>
                        </a:rPr>
                        <a:t>15.4%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780"/>
                    </a:solidFill>
                  </a:tcPr>
                </a:tc>
                <a:tc>
                  <a:txBody>
                    <a:bodyPr/>
                    <a:lstStyle/>
                    <a:p>
                      <a:pPr algn="ctr" fontAlgn="ctr"/>
                      <a:r>
                        <a:rPr lang="en-IN" sz="1100" b="0" i="0" u="none" strike="noStrike">
                          <a:solidFill>
                            <a:srgbClr val="000000"/>
                          </a:solidFill>
                          <a:effectLst/>
                          <a:latin typeface="Calibri" panose="020F0502020204030204" pitchFamily="34" charset="0"/>
                        </a:rPr>
                        <a:t>19.1%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10.1%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7.1%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7.2%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3.9%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4.1%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ctr" fontAlgn="ctr"/>
                      <a:r>
                        <a:rPr lang="en-IN" sz="1100" b="0" i="0" u="none" strike="noStrike">
                          <a:solidFill>
                            <a:srgbClr val="F1F1F1"/>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r>
                        <a:rPr lang="en-IN" sz="1100" b="0" i="0" u="none" strike="noStrike">
                          <a:solidFill>
                            <a:srgbClr val="000000"/>
                          </a:solidFill>
                          <a:effectLst/>
                          <a:latin typeface="Calibri" panose="020F0502020204030204" pitchFamily="34" charset="0"/>
                        </a:rPr>
                        <a:t>1.4%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E78"/>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C78"/>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5212959"/>
                  </a:ext>
                </a:extLst>
              </a:tr>
              <a:tr h="284401">
                <a:tc>
                  <a:txBody>
                    <a:bodyPr/>
                    <a:lstStyle/>
                    <a:p>
                      <a:pPr algn="ctr" fontAlgn="ctr"/>
                      <a:r>
                        <a:rPr lang="en-IN" sz="1100" b="0" i="0" u="none" strike="noStrike">
                          <a:solidFill>
                            <a:srgbClr val="000000"/>
                          </a:solidFill>
                          <a:effectLst/>
                          <a:latin typeface="Calibri" panose="020F0502020204030204" pitchFamily="34" charset="0"/>
                        </a:rPr>
                        <a:t>2024-10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24.1%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ctr"/>
                      <a:r>
                        <a:rPr lang="en-IN" sz="1100" b="0" i="0" u="none" strike="noStrike">
                          <a:solidFill>
                            <a:srgbClr val="000000"/>
                          </a:solidFill>
                          <a:effectLst/>
                          <a:latin typeface="Calibri" panose="020F0502020204030204" pitchFamily="34" charset="0"/>
                        </a:rPr>
                        <a:t>15.1%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179"/>
                    </a:solidFill>
                  </a:tcPr>
                </a:tc>
                <a:tc>
                  <a:txBody>
                    <a:bodyPr/>
                    <a:lstStyle/>
                    <a:p>
                      <a:pPr algn="ctr" fontAlgn="ctr"/>
                      <a:r>
                        <a:rPr lang="en-IN" sz="1100" b="0" i="0" u="none" strike="noStrike">
                          <a:solidFill>
                            <a:srgbClr val="000000"/>
                          </a:solidFill>
                          <a:effectLst/>
                          <a:latin typeface="Calibri" panose="020F0502020204030204" pitchFamily="34" charset="0"/>
                        </a:rPr>
                        <a:t>18.2%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C87D"/>
                    </a:solidFill>
                  </a:tcPr>
                </a:tc>
                <a:tc>
                  <a:txBody>
                    <a:bodyPr/>
                    <a:lstStyle/>
                    <a:p>
                      <a:pPr algn="ctr" fontAlgn="ctr"/>
                      <a:r>
                        <a:rPr lang="en-IN" sz="1100" b="0" i="0" u="none" strike="noStrike">
                          <a:solidFill>
                            <a:srgbClr val="000000"/>
                          </a:solidFill>
                          <a:effectLst/>
                          <a:latin typeface="Calibri" panose="020F0502020204030204" pitchFamily="34" charset="0"/>
                        </a:rPr>
                        <a:t>9.3%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677"/>
                    </a:solidFill>
                  </a:tcPr>
                </a:tc>
                <a:tc>
                  <a:txBody>
                    <a:bodyPr/>
                    <a:lstStyle/>
                    <a:p>
                      <a:pPr algn="ctr" fontAlgn="ctr"/>
                      <a:r>
                        <a:rPr lang="en-IN" sz="1100" b="0" i="0" u="none" strike="noStrike">
                          <a:solidFill>
                            <a:srgbClr val="000000"/>
                          </a:solidFill>
                          <a:effectLst/>
                          <a:latin typeface="Calibri" panose="020F0502020204030204" pitchFamily="34" charset="0"/>
                        </a:rPr>
                        <a:t>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r>
                        <a:rPr lang="en-IN" sz="1100" b="0" i="0" u="none" strike="noStrike">
                          <a:solidFill>
                            <a:srgbClr val="000000"/>
                          </a:solidFill>
                          <a:effectLst/>
                          <a:latin typeface="Calibri" panose="020F0502020204030204" pitchFamily="34" charset="0"/>
                        </a:rPr>
                        <a:t>7.0%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C87D"/>
                    </a:solidFill>
                  </a:tcPr>
                </a:tc>
                <a:tc>
                  <a:txBody>
                    <a:bodyPr/>
                    <a:lstStyle/>
                    <a:p>
                      <a:pPr algn="ctr" fontAlgn="ctr"/>
                      <a:r>
                        <a:rPr lang="en-IN" sz="1100" b="0" i="0" u="none" strike="noStrike">
                          <a:solidFill>
                            <a:srgbClr val="000000"/>
                          </a:solidFill>
                          <a:effectLst/>
                          <a:latin typeface="Calibri" panose="020F0502020204030204" pitchFamily="34" charset="0"/>
                        </a:rPr>
                        <a:t>4.5%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476"/>
                    </a:solidFill>
                  </a:tcPr>
                </a:tc>
                <a:tc>
                  <a:txBody>
                    <a:bodyPr/>
                    <a:lstStyle/>
                    <a:p>
                      <a:pPr algn="ctr" fontAlgn="ctr"/>
                      <a:r>
                        <a:rPr lang="en-IN" sz="1100" b="0" i="0" u="none" strike="noStrike">
                          <a:solidFill>
                            <a:srgbClr val="000000"/>
                          </a:solidFill>
                          <a:effectLst/>
                          <a:latin typeface="Calibri" panose="020F0502020204030204" pitchFamily="34" charset="0"/>
                        </a:rPr>
                        <a:t>4.5%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E75"/>
                    </a:solidFill>
                  </a:tcPr>
                </a:tc>
                <a:tc>
                  <a:txBody>
                    <a:bodyPr/>
                    <a:lstStyle/>
                    <a:p>
                      <a:pPr algn="ctr" fontAlgn="ctr"/>
                      <a:r>
                        <a:rPr lang="en-IN" sz="1100" b="0" i="0" u="none" strike="noStrike">
                          <a:solidFill>
                            <a:srgbClr val="F1F1F1"/>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D6F"/>
                    </a:solidFill>
                  </a:tcPr>
                </a:tc>
                <a:tc>
                  <a:txBody>
                    <a:bodyPr/>
                    <a:lstStyle/>
                    <a:p>
                      <a:pPr algn="ctr" fontAlgn="ctr"/>
                      <a:r>
                        <a:rPr lang="en-IN" sz="1100" b="0" i="0" u="none" strike="noStrike">
                          <a:solidFill>
                            <a:srgbClr val="F1F1F1"/>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270"/>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ctr" fontAlgn="ctr"/>
                      <a:r>
                        <a:rPr lang="en-IN" sz="1100" b="0" i="0" u="none" strike="noStrike">
                          <a:solidFill>
                            <a:srgbClr val="F1F1F1"/>
                          </a:solidFill>
                          <a:effectLst/>
                          <a:latin typeface="Calibri" panose="020F0502020204030204" pitchFamily="34" charset="0"/>
                        </a:rPr>
                        <a:t>1.7%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871"/>
                    </a:solidFill>
                  </a:tcPr>
                </a:tc>
                <a:tc>
                  <a:txBody>
                    <a:bodyPr/>
                    <a:lstStyle/>
                    <a:p>
                      <a:pPr algn="ctr" fontAlgn="ctr"/>
                      <a:r>
                        <a:rPr lang="en-IN" sz="1100" b="0" i="0" u="none" strike="noStrike">
                          <a:solidFill>
                            <a:srgbClr val="F1F1F1"/>
                          </a:solidFill>
                          <a:effectLst/>
                          <a:latin typeface="Calibri" panose="020F0502020204030204" pitchFamily="34" charset="0"/>
                        </a:rPr>
                        <a:t>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7C47C"/>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C87D"/>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B"/>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907743"/>
                  </a:ext>
                </a:extLst>
              </a:tr>
              <a:tr h="284401">
                <a:tc>
                  <a:txBody>
                    <a:bodyPr/>
                    <a:lstStyle/>
                    <a:p>
                      <a:pPr algn="ctr" fontAlgn="ctr"/>
                      <a:r>
                        <a:rPr lang="en-IN" sz="1100" b="0" i="0" u="none" strike="noStrike">
                          <a:solidFill>
                            <a:srgbClr val="000000"/>
                          </a:solidFill>
                          <a:effectLst/>
                          <a:latin typeface="Calibri" panose="020F0502020204030204" pitchFamily="34" charset="0"/>
                        </a:rPr>
                        <a:t>2024-11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ctr" fontAlgn="ctr"/>
                      <a:r>
                        <a:rPr lang="en-IN" sz="1100" b="0" i="0" u="none" strike="noStrike">
                          <a:solidFill>
                            <a:srgbClr val="000000"/>
                          </a:solidFill>
                          <a:effectLst/>
                          <a:latin typeface="Calibri" panose="020F0502020204030204" pitchFamily="34" charset="0"/>
                        </a:rPr>
                        <a:t>15.3%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r>
                        <a:rPr lang="en-IN" sz="1100" b="0" i="0" u="none" strike="noStrike">
                          <a:solidFill>
                            <a:srgbClr val="000000"/>
                          </a:solidFill>
                          <a:effectLst/>
                          <a:latin typeface="Calibri" panose="020F0502020204030204" pitchFamily="34" charset="0"/>
                        </a:rPr>
                        <a:t>16.9%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D580"/>
                    </a:solidFill>
                  </a:tcPr>
                </a:tc>
                <a:tc>
                  <a:txBody>
                    <a:bodyPr/>
                    <a:lstStyle/>
                    <a:p>
                      <a:pPr algn="ctr" fontAlgn="ctr"/>
                      <a:r>
                        <a:rPr lang="en-IN" sz="1100" b="0" i="0" u="none" strike="noStrike">
                          <a:solidFill>
                            <a:srgbClr val="F1F1F1"/>
                          </a:solidFill>
                          <a:effectLst/>
                          <a:latin typeface="Calibri" panose="020F0502020204030204" pitchFamily="34" charset="0"/>
                        </a:rPr>
                        <a:t>9.1%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D6F"/>
                    </a:solidFill>
                  </a:tcPr>
                </a:tc>
                <a:tc>
                  <a:txBody>
                    <a:bodyPr/>
                    <a:lstStyle/>
                    <a:p>
                      <a:pPr algn="ctr" fontAlgn="ctr"/>
                      <a:r>
                        <a:rPr lang="en-IN" sz="1100" b="0" i="0" u="none" strike="noStrike">
                          <a:solidFill>
                            <a:srgbClr val="F1F1F1"/>
                          </a:solidFill>
                          <a:effectLst/>
                          <a:latin typeface="Calibri" panose="020F0502020204030204" pitchFamily="34" charset="0"/>
                        </a:rPr>
                        <a:t>5.9%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6.3%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r>
                        <a:rPr lang="en-IN" sz="1100" b="0" i="0" u="none" strike="noStrike">
                          <a:solidFill>
                            <a:srgbClr val="000000"/>
                          </a:solidFill>
                          <a:effectLst/>
                          <a:latin typeface="Calibri" panose="020F0502020204030204" pitchFamily="34" charset="0"/>
                        </a:rPr>
                        <a:t>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DD81"/>
                    </a:solidFill>
                  </a:tcPr>
                </a:tc>
                <a:tc>
                  <a:txBody>
                    <a:bodyPr/>
                    <a:lstStyle/>
                    <a:p>
                      <a:pPr algn="ctr" fontAlgn="ctr"/>
                      <a:r>
                        <a:rPr lang="en-IN" sz="1100" b="0" i="0" u="none" strike="noStrike">
                          <a:solidFill>
                            <a:srgbClr val="000000"/>
                          </a:solidFill>
                          <a:effectLst/>
                          <a:latin typeface="Calibri" panose="020F0502020204030204" pitchFamily="34" charset="0"/>
                        </a:rPr>
                        <a:t>4.5%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079"/>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974"/>
                    </a:solidFill>
                  </a:tcPr>
                </a:tc>
                <a:tc>
                  <a:txBody>
                    <a:bodyPr/>
                    <a:lstStyle/>
                    <a:p>
                      <a:pPr algn="ctr" fontAlgn="ctr"/>
                      <a:r>
                        <a:rPr lang="en-IN" sz="1100" b="0" i="0" u="none" strike="noStrike">
                          <a:solidFill>
                            <a:srgbClr val="F1F1F1"/>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B"/>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DCF7E"/>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D880"/>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476"/>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02751005"/>
                  </a:ext>
                </a:extLst>
              </a:tr>
              <a:tr h="284401">
                <a:tc>
                  <a:txBody>
                    <a:bodyPr/>
                    <a:lstStyle/>
                    <a:p>
                      <a:pPr algn="ctr" fontAlgn="ctr"/>
                      <a:r>
                        <a:rPr lang="en-IN" sz="1100" b="0" i="0" u="none" strike="noStrike">
                          <a:solidFill>
                            <a:srgbClr val="000000"/>
                          </a:solidFill>
                          <a:effectLst/>
                          <a:latin typeface="Calibri" panose="020F0502020204030204" pitchFamily="34" charset="0"/>
                        </a:rPr>
                        <a:t>2024-12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28.7%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15.8%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2"/>
                    </a:solidFill>
                  </a:tcPr>
                </a:tc>
                <a:tc>
                  <a:txBody>
                    <a:bodyPr/>
                    <a:lstStyle/>
                    <a:p>
                      <a:pPr algn="ctr" fontAlgn="ctr"/>
                      <a:r>
                        <a:rPr lang="en-IN" sz="1100" b="0" i="0" u="none" strike="noStrike">
                          <a:solidFill>
                            <a:srgbClr val="F1F1F1"/>
                          </a:solidFill>
                          <a:effectLst/>
                          <a:latin typeface="Calibri" panose="020F0502020204030204" pitchFamily="34" charset="0"/>
                        </a:rPr>
                        <a:t>10.5%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9.6%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E883"/>
                    </a:solidFill>
                  </a:tcPr>
                </a:tc>
                <a:tc>
                  <a:txBody>
                    <a:bodyPr/>
                    <a:lstStyle/>
                    <a:p>
                      <a:pPr algn="ctr" fontAlgn="ctr"/>
                      <a:r>
                        <a:rPr lang="en-IN" sz="1100" b="0" i="0" u="none" strike="noStrike">
                          <a:solidFill>
                            <a:srgbClr val="000000"/>
                          </a:solidFill>
                          <a:effectLst/>
                          <a:latin typeface="Calibri" panose="020F0502020204030204" pitchFamily="34" charset="0"/>
                        </a:rPr>
                        <a:t>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B84"/>
                    </a:solidFill>
                  </a:tcPr>
                </a:tc>
                <a:tc>
                  <a:txBody>
                    <a:bodyPr/>
                    <a:lstStyle/>
                    <a:p>
                      <a:pPr algn="ctr" fontAlgn="ctr"/>
                      <a:r>
                        <a:rPr lang="en-IN" sz="1100" b="0" i="0" u="none" strike="noStrike">
                          <a:solidFill>
                            <a:srgbClr val="000000"/>
                          </a:solidFill>
                          <a:effectLst/>
                          <a:latin typeface="Calibri" panose="020F0502020204030204" pitchFamily="34" charset="0"/>
                        </a:rPr>
                        <a:t>6.3%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282"/>
                    </a:solidFill>
                  </a:tcPr>
                </a:tc>
                <a:tc>
                  <a:txBody>
                    <a:bodyPr/>
                    <a:lstStyle/>
                    <a:p>
                      <a:pPr algn="ctr" fontAlgn="ctr"/>
                      <a:r>
                        <a:rPr lang="en-IN" sz="1100" b="0" i="0" u="none" strike="noStrike">
                          <a:solidFill>
                            <a:srgbClr val="000000"/>
                          </a:solidFill>
                          <a:effectLst/>
                          <a:latin typeface="Calibri" panose="020F0502020204030204" pitchFamily="34" charset="0"/>
                        </a:rPr>
                        <a:t>6.3%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4.7%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C"/>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B78"/>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D81"/>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F"/>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A7A"/>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80"/>
                    </a:solidFill>
                  </a:tcPr>
                </a:tc>
                <a:tc>
                  <a:txBody>
                    <a:bodyPr/>
                    <a:lstStyle/>
                    <a:p>
                      <a:pPr algn="ctr" fontAlgn="ctr"/>
                      <a:r>
                        <a:rPr lang="en-IN" sz="1100" b="0" i="0" u="none" strike="noStrike">
                          <a:solidFill>
                            <a:srgbClr val="F1F1F1"/>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070"/>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E75"/>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99169788"/>
                  </a:ext>
                </a:extLst>
              </a:tr>
              <a:tr h="284401">
                <a:tc>
                  <a:txBody>
                    <a:bodyPr/>
                    <a:lstStyle/>
                    <a:p>
                      <a:pPr algn="ctr" fontAlgn="ctr"/>
                      <a:r>
                        <a:rPr lang="en-IN" sz="1100" b="0" i="0" u="none" strike="noStrike">
                          <a:solidFill>
                            <a:srgbClr val="000000"/>
                          </a:solidFill>
                          <a:effectLst/>
                          <a:latin typeface="Calibri" panose="020F0502020204030204" pitchFamily="34" charset="0"/>
                        </a:rPr>
                        <a:t>2025-01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25.9%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282"/>
                    </a:solidFill>
                  </a:tcPr>
                </a:tc>
                <a:tc>
                  <a:txBody>
                    <a:bodyPr/>
                    <a:lstStyle/>
                    <a:p>
                      <a:pPr algn="ctr" fontAlgn="ctr"/>
                      <a:r>
                        <a:rPr lang="en-IN" sz="1100" b="0" i="0" u="none" strike="noStrike">
                          <a:solidFill>
                            <a:srgbClr val="000000"/>
                          </a:solidFill>
                          <a:effectLst/>
                          <a:latin typeface="Calibri" panose="020F0502020204030204" pitchFamily="34" charset="0"/>
                        </a:rPr>
                        <a:t>15.4%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480"/>
                    </a:solidFill>
                  </a:tcPr>
                </a:tc>
                <a:tc>
                  <a:txBody>
                    <a:bodyPr/>
                    <a:lstStyle/>
                    <a:p>
                      <a:pPr algn="ctr" fontAlgn="ctr"/>
                      <a:r>
                        <a:rPr lang="en-IN" sz="1100" b="0" i="0" u="none" strike="noStrike">
                          <a:solidFill>
                            <a:srgbClr val="000000"/>
                          </a:solidFill>
                          <a:effectLst/>
                          <a:latin typeface="Calibri" panose="020F0502020204030204" pitchFamily="34" charset="0"/>
                        </a:rPr>
                        <a:t>15.3%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583"/>
                    </a:solidFill>
                  </a:tcPr>
                </a:tc>
                <a:tc>
                  <a:txBody>
                    <a:bodyPr/>
                    <a:lstStyle/>
                    <a:p>
                      <a:pPr algn="ctr" fontAlgn="ctr"/>
                      <a:r>
                        <a:rPr lang="en-IN" sz="1100" b="0" i="0" u="none" strike="noStrike">
                          <a:solidFill>
                            <a:srgbClr val="000000"/>
                          </a:solidFill>
                          <a:effectLst/>
                          <a:latin typeface="Calibri" panose="020F0502020204030204" pitchFamily="34" charset="0"/>
                        </a:rPr>
                        <a:t>9.7%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483"/>
                    </a:solidFill>
                  </a:tcPr>
                </a:tc>
                <a:tc>
                  <a:txBody>
                    <a:bodyPr/>
                    <a:lstStyle/>
                    <a:p>
                      <a:pPr algn="ctr" fontAlgn="ctr"/>
                      <a:r>
                        <a:rPr lang="en-IN" sz="1100" b="0" i="0" u="none" strike="noStrike">
                          <a:solidFill>
                            <a:srgbClr val="000000"/>
                          </a:solidFill>
                          <a:effectLst/>
                          <a:latin typeface="Calibri" panose="020F0502020204030204" pitchFamily="34" charset="0"/>
                        </a:rPr>
                        <a:t>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ctr" fontAlgn="ctr"/>
                      <a:r>
                        <a:rPr lang="en-IN" sz="1100" b="0" i="0" u="none" strike="noStrike">
                          <a:solidFill>
                            <a:srgbClr val="F1F1F1"/>
                          </a:solidFill>
                          <a:effectLst/>
                          <a:latin typeface="Calibri" panose="020F0502020204030204" pitchFamily="34" charset="0"/>
                        </a:rPr>
                        <a:t>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FDD81"/>
                    </a:solidFill>
                  </a:tcPr>
                </a:tc>
                <a:tc>
                  <a:txBody>
                    <a:bodyPr/>
                    <a:lstStyle/>
                    <a:p>
                      <a:pPr algn="ctr" fontAlgn="ctr"/>
                      <a:r>
                        <a:rPr lang="en-IN" sz="1100" b="0" i="0" u="none" strike="noStrike">
                          <a:solidFill>
                            <a:srgbClr val="000000"/>
                          </a:solidFill>
                          <a:effectLst/>
                          <a:latin typeface="Calibri" panose="020F0502020204030204" pitchFamily="34" charset="0"/>
                        </a:rPr>
                        <a:t>4.9%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r>
                        <a:rPr lang="en-IN" sz="1100" b="0" i="0" u="none" strike="noStrike">
                          <a:solidFill>
                            <a:srgbClr val="F1F1F1"/>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E78"/>
                    </a:solidFill>
                  </a:tcPr>
                </a:tc>
                <a:tc>
                  <a:txBody>
                    <a:bodyPr/>
                    <a:lstStyle/>
                    <a:p>
                      <a:pPr algn="ctr" fontAlgn="ctr"/>
                      <a:r>
                        <a:rPr lang="en-IN" sz="1100" b="0" i="0" u="none" strike="noStrike">
                          <a:solidFill>
                            <a:srgbClr val="F1F1F1"/>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B6B"/>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CC7E"/>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ctr" fontAlgn="ctr"/>
                      <a:r>
                        <a:rPr lang="en-IN" sz="1100" b="0" i="0" u="none" strike="noStrike">
                          <a:solidFill>
                            <a:srgbClr val="000000"/>
                          </a:solidFill>
                          <a:effectLst/>
                          <a:latin typeface="Calibri" panose="020F0502020204030204" pitchFamily="34" charset="0"/>
                        </a:rPr>
                        <a:t>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C78"/>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E683"/>
                    </a:solidFill>
                  </a:tcPr>
                </a:tc>
                <a:tc>
                  <a:txBody>
                    <a:bodyPr/>
                    <a:lstStyle/>
                    <a:p>
                      <a:pPr algn="ctr" fontAlgn="ctr"/>
                      <a:r>
                        <a:rPr lang="en-IN" sz="1100" b="0" i="0" u="none" strike="noStrike">
                          <a:solidFill>
                            <a:srgbClr val="000000"/>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173"/>
                    </a:solidFill>
                  </a:tcPr>
                </a:tc>
                <a:tc>
                  <a:txBody>
                    <a:bodyPr/>
                    <a:lstStyle/>
                    <a:p>
                      <a:pPr algn="ctr" fontAlgn="ctr"/>
                      <a:r>
                        <a:rPr lang="en-IN" sz="1100" b="0" i="0" u="none" strike="noStrike">
                          <a:solidFill>
                            <a:srgbClr val="F1F1F1"/>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58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30140640"/>
                  </a:ext>
                </a:extLst>
              </a:tr>
              <a:tr h="284401">
                <a:tc>
                  <a:txBody>
                    <a:bodyPr/>
                    <a:lstStyle/>
                    <a:p>
                      <a:pPr algn="ctr" fontAlgn="ctr"/>
                      <a:r>
                        <a:rPr lang="en-IN" sz="1100" b="0" i="0" u="none" strike="noStrike">
                          <a:solidFill>
                            <a:srgbClr val="000000"/>
                          </a:solidFill>
                          <a:effectLst/>
                          <a:latin typeface="Calibri" panose="020F0502020204030204" pitchFamily="34" charset="0"/>
                        </a:rPr>
                        <a:t>2025-02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23.4%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B78"/>
                    </a:solidFill>
                  </a:tcPr>
                </a:tc>
                <a:tc>
                  <a:txBody>
                    <a:bodyPr/>
                    <a:lstStyle/>
                    <a:p>
                      <a:pPr algn="ctr" fontAlgn="ctr"/>
                      <a:r>
                        <a:rPr lang="en-IN" sz="1100" b="0" i="0" u="none" strike="noStrike">
                          <a:solidFill>
                            <a:srgbClr val="F1F1F1"/>
                          </a:solidFill>
                          <a:effectLst/>
                          <a:latin typeface="Calibri" panose="020F0502020204030204" pitchFamily="34" charset="0"/>
                        </a:rPr>
                        <a:t>14.4%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19.1%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9.0%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6.2%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r>
                        <a:rPr lang="en-IN" sz="1100" b="0" i="0" u="none" strike="noStrike">
                          <a:solidFill>
                            <a:srgbClr val="000000"/>
                          </a:solidFill>
                          <a:effectLst/>
                          <a:latin typeface="Calibri" panose="020F0502020204030204" pitchFamily="34" charset="0"/>
                        </a:rPr>
                        <a:t>5.8%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674"/>
                    </a:solidFill>
                  </a:tcPr>
                </a:tc>
                <a:tc>
                  <a:txBody>
                    <a:bodyPr/>
                    <a:lstStyle/>
                    <a:p>
                      <a:pPr algn="ctr" fontAlgn="ctr"/>
                      <a:r>
                        <a:rPr lang="en-IN" sz="1100" b="0" i="0" u="none" strike="noStrike">
                          <a:solidFill>
                            <a:srgbClr val="000000"/>
                          </a:solidFill>
                          <a:effectLst/>
                          <a:latin typeface="Calibri" panose="020F0502020204030204" pitchFamily="34" charset="0"/>
                        </a:rPr>
                        <a:t>5.0%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r>
                        <a:rPr lang="en-IN" sz="1100" b="0" i="0" u="none" strike="noStrike">
                          <a:solidFill>
                            <a:srgbClr val="000000"/>
                          </a:solidFill>
                          <a:effectLst/>
                          <a:latin typeface="Calibri" panose="020F0502020204030204" pitchFamily="34" charset="0"/>
                        </a:rPr>
                        <a:t>5.0%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algn="ctr" fontAlgn="ctr"/>
                      <a:r>
                        <a:rPr lang="en-IN" sz="1100" b="0" i="0" u="none" strike="noStrike">
                          <a:solidFill>
                            <a:srgbClr val="000000"/>
                          </a:solidFill>
                          <a:effectLst/>
                          <a:latin typeface="Calibri" panose="020F0502020204030204" pitchFamily="34" charset="0"/>
                        </a:rPr>
                        <a:t>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D07F"/>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476"/>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677"/>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D07F"/>
                    </a:solidFill>
                  </a:tcPr>
                </a:tc>
                <a:tc>
                  <a:txBody>
                    <a:bodyPr/>
                    <a:lstStyle/>
                    <a:p>
                      <a:pPr algn="ctr" fontAlgn="ctr"/>
                      <a:r>
                        <a:rPr lang="en-IN" sz="1100" b="0" i="0" u="none" strike="noStrike">
                          <a:solidFill>
                            <a:srgbClr val="000000"/>
                          </a:solidFill>
                          <a:effectLst/>
                          <a:latin typeface="Calibri" panose="020F0502020204030204" pitchFamily="34" charset="0"/>
                        </a:rPr>
                        <a:t>1.5%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F75"/>
                    </a:solidFill>
                  </a:tcPr>
                </a:tc>
                <a:tc>
                  <a:txBody>
                    <a:bodyPr/>
                    <a:lstStyle/>
                    <a:p>
                      <a:pPr algn="ctr" fontAlgn="ctr"/>
                      <a:r>
                        <a:rPr lang="en-IN" sz="1100" b="0" i="0" u="none" strike="noStrike">
                          <a:solidFill>
                            <a:srgbClr val="F1F1F1"/>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C72"/>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D07F"/>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A7A"/>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E7E"/>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8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5833413"/>
                  </a:ext>
                </a:extLst>
              </a:tr>
              <a:tr h="284401">
                <a:tc>
                  <a:txBody>
                    <a:bodyPr/>
                    <a:lstStyle/>
                    <a:p>
                      <a:pPr algn="ctr" fontAlgn="ctr"/>
                      <a:r>
                        <a:rPr lang="en-IN" sz="1100" b="0" i="0" u="none" strike="noStrike">
                          <a:solidFill>
                            <a:srgbClr val="000000"/>
                          </a:solidFill>
                          <a:effectLst/>
                          <a:latin typeface="Calibri" panose="020F0502020204030204" pitchFamily="34" charset="0"/>
                        </a:rPr>
                        <a:t>2025-03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22.9%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ctr" fontAlgn="ctr"/>
                      <a:r>
                        <a:rPr lang="en-IN" sz="1100" b="0" i="0" u="none" strike="noStrike">
                          <a:solidFill>
                            <a:srgbClr val="000000"/>
                          </a:solidFill>
                          <a:effectLst/>
                          <a:latin typeface="Calibri" panose="020F0502020204030204" pitchFamily="34" charset="0"/>
                        </a:rPr>
                        <a:t>15.4%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680"/>
                    </a:solidFill>
                  </a:tcPr>
                </a:tc>
                <a:tc>
                  <a:txBody>
                    <a:bodyPr/>
                    <a:lstStyle/>
                    <a:p>
                      <a:pPr algn="ctr" fontAlgn="ctr"/>
                      <a:r>
                        <a:rPr lang="en-IN" sz="1100" b="0" i="0" u="none" strike="noStrike">
                          <a:solidFill>
                            <a:srgbClr val="000000"/>
                          </a:solidFill>
                          <a:effectLst/>
                          <a:latin typeface="Calibri" panose="020F0502020204030204" pitchFamily="34" charset="0"/>
                        </a:rPr>
                        <a:t>17.8%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CB7E"/>
                    </a:solidFill>
                  </a:tcPr>
                </a:tc>
                <a:tc>
                  <a:txBody>
                    <a:bodyPr/>
                    <a:lstStyle/>
                    <a:p>
                      <a:pPr algn="ctr" fontAlgn="ctr"/>
                      <a:r>
                        <a:rPr lang="en-IN" sz="1100" b="0" i="0" u="none" strike="noStrike">
                          <a:solidFill>
                            <a:srgbClr val="F1F1F1"/>
                          </a:solidFill>
                          <a:effectLst/>
                          <a:latin typeface="Calibri" panose="020F0502020204030204" pitchFamily="34" charset="0"/>
                        </a:rPr>
                        <a:t>9.1%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36D"/>
                    </a:solidFill>
                  </a:tcPr>
                </a:tc>
                <a:tc>
                  <a:txBody>
                    <a:bodyPr/>
                    <a:lstStyle/>
                    <a:p>
                      <a:pPr algn="ctr" fontAlgn="ctr"/>
                      <a:r>
                        <a:rPr lang="en-IN" sz="1100" b="0" i="0" u="none" strike="noStrike">
                          <a:solidFill>
                            <a:srgbClr val="000000"/>
                          </a:solidFill>
                          <a:effectLst/>
                          <a:latin typeface="Calibri" panose="020F0502020204030204" pitchFamily="34" charset="0"/>
                        </a:rPr>
                        <a:t>6.3%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B"/>
                    </a:solidFill>
                  </a:tcPr>
                </a:tc>
                <a:tc>
                  <a:txBody>
                    <a:bodyPr/>
                    <a:lstStyle/>
                    <a:p>
                      <a:pPr algn="ctr" fontAlgn="ctr"/>
                      <a:r>
                        <a:rPr lang="en-IN" sz="1100" b="0" i="0" u="none" strike="noStrike">
                          <a:solidFill>
                            <a:srgbClr val="000000"/>
                          </a:solidFill>
                          <a:effectLst/>
                          <a:latin typeface="Calibri" panose="020F0502020204030204" pitchFamily="34" charset="0"/>
                        </a:rPr>
                        <a:t>5.9%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176"/>
                    </a:solidFill>
                  </a:tcPr>
                </a:tc>
                <a:tc>
                  <a:txBody>
                    <a:bodyPr/>
                    <a:lstStyle/>
                    <a:p>
                      <a:pPr algn="ctr" fontAlgn="ctr"/>
                      <a:r>
                        <a:rPr lang="en-IN" sz="1100" b="0" i="0" u="none" strike="noStrike">
                          <a:solidFill>
                            <a:srgbClr val="000000"/>
                          </a:solidFill>
                          <a:effectLst/>
                          <a:latin typeface="Calibri" panose="020F0502020204030204" pitchFamily="34" charset="0"/>
                        </a:rPr>
                        <a:t>5.1%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4"/>
                    </a:solidFill>
                  </a:tcPr>
                </a:tc>
                <a:tc>
                  <a:txBody>
                    <a:bodyPr/>
                    <a:lstStyle/>
                    <a:p>
                      <a:pPr algn="ctr" fontAlgn="ctr"/>
                      <a:r>
                        <a:rPr lang="en-IN" sz="1100" b="0" i="0" u="none" strike="noStrike">
                          <a:solidFill>
                            <a:srgbClr val="000000"/>
                          </a:solidFill>
                          <a:effectLst/>
                          <a:latin typeface="Calibri" panose="020F0502020204030204" pitchFamily="34" charset="0"/>
                        </a:rPr>
                        <a:t>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4D17F"/>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182"/>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E81"/>
                    </a:solidFill>
                  </a:tcPr>
                </a:tc>
                <a:tc>
                  <a:txBody>
                    <a:bodyPr/>
                    <a:lstStyle/>
                    <a:p>
                      <a:pPr algn="ctr" fontAlgn="ctr"/>
                      <a:r>
                        <a:rPr lang="en-IN" sz="1100" b="0" i="0" u="none" strike="noStrike">
                          <a:solidFill>
                            <a:srgbClr val="000000"/>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273"/>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680"/>
                    </a:solidFill>
                  </a:tcPr>
                </a:tc>
                <a:tc>
                  <a:txBody>
                    <a:bodyPr/>
                    <a:lstStyle/>
                    <a:p>
                      <a:pPr algn="ctr" fontAlgn="ctr"/>
                      <a:r>
                        <a:rPr lang="en-IN" sz="1100" b="0" i="0" u="none" strike="noStrike">
                          <a:solidFill>
                            <a:srgbClr val="000000"/>
                          </a:solidFill>
                          <a:effectLst/>
                          <a:latin typeface="Calibri" panose="020F0502020204030204" pitchFamily="34" charset="0"/>
                        </a:rPr>
                        <a:t>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ctr"/>
                      <a:r>
                        <a:rPr lang="en-IN" sz="1100" b="0" i="0" u="none" strike="noStrike">
                          <a:solidFill>
                            <a:srgbClr val="000000"/>
                          </a:solidFill>
                          <a:effectLst/>
                          <a:latin typeface="Calibri" panose="020F0502020204030204" pitchFamily="34" charset="0"/>
                        </a:rPr>
                        <a:t>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D07F"/>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082"/>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80"/>
                    </a:solidFill>
                  </a:tcPr>
                </a:tc>
                <a:tc>
                  <a:txBody>
                    <a:bodyPr/>
                    <a:lstStyle/>
                    <a:p>
                      <a:pPr algn="ctr" fontAlgn="ctr"/>
                      <a:r>
                        <a:rPr lang="en-IN" sz="1100" b="0" i="0" u="none" strike="noStrike">
                          <a:solidFill>
                            <a:srgbClr val="F1F1F1"/>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27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7300148"/>
                  </a:ext>
                </a:extLst>
              </a:tr>
              <a:tr h="284401">
                <a:tc>
                  <a:txBody>
                    <a:bodyPr/>
                    <a:lstStyle/>
                    <a:p>
                      <a:pPr algn="ctr" fontAlgn="ctr"/>
                      <a:r>
                        <a:rPr lang="en-IN" sz="1100" b="0" i="0" u="none" strike="noStrike">
                          <a:solidFill>
                            <a:srgbClr val="000000"/>
                          </a:solidFill>
                          <a:effectLst/>
                          <a:latin typeface="Calibri" panose="020F0502020204030204" pitchFamily="34" charset="0"/>
                        </a:rPr>
                        <a:t>2025-04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E6F"/>
                    </a:solidFill>
                  </a:tcPr>
                </a:tc>
                <a:tc>
                  <a:txBody>
                    <a:bodyPr/>
                    <a:lstStyle/>
                    <a:p>
                      <a:pPr algn="ctr" fontAlgn="ctr"/>
                      <a:r>
                        <a:rPr lang="en-IN" sz="1100" b="0" i="0" u="none" strike="noStrike">
                          <a:solidFill>
                            <a:srgbClr val="000000"/>
                          </a:solidFill>
                          <a:effectLst/>
                          <a:latin typeface="Calibri" panose="020F0502020204030204" pitchFamily="34" charset="0"/>
                        </a:rPr>
                        <a:t>16.2%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80"/>
                    </a:solidFill>
                  </a:tcPr>
                </a:tc>
                <a:tc>
                  <a:txBody>
                    <a:bodyPr/>
                    <a:lstStyle/>
                    <a:p>
                      <a:pPr algn="ctr" fontAlgn="ctr"/>
                      <a:r>
                        <a:rPr lang="en-IN" sz="1100" b="0" i="0" u="none" strike="noStrike">
                          <a:solidFill>
                            <a:srgbClr val="000000"/>
                          </a:solidFill>
                          <a:effectLst/>
                          <a:latin typeface="Calibri" panose="020F0502020204030204" pitchFamily="34" charset="0"/>
                        </a:rPr>
                        <a:t>15.6%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E282"/>
                    </a:solidFill>
                  </a:tcPr>
                </a:tc>
                <a:tc>
                  <a:txBody>
                    <a:bodyPr/>
                    <a:lstStyle/>
                    <a:p>
                      <a:pPr algn="ctr" fontAlgn="ctr"/>
                      <a:r>
                        <a:rPr lang="en-IN" sz="1100" b="0" i="0" u="none" strike="noStrike">
                          <a:solidFill>
                            <a:srgbClr val="000000"/>
                          </a:solidFill>
                          <a:effectLst/>
                          <a:latin typeface="Calibri" panose="020F0502020204030204" pitchFamily="34" charset="0"/>
                        </a:rPr>
                        <a:t>9.5%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r>
                        <a:rPr lang="en-IN" sz="1100" b="0" i="0" u="none" strike="noStrike">
                          <a:solidFill>
                            <a:srgbClr val="000000"/>
                          </a:solidFill>
                          <a:effectLst/>
                          <a:latin typeface="Calibri" panose="020F0502020204030204" pitchFamily="34" charset="0"/>
                        </a:rPr>
                        <a:t>6.7%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r>
                        <a:rPr lang="en-IN" sz="1100" b="0" i="0" u="none" strike="noStrike">
                          <a:solidFill>
                            <a:srgbClr val="000000"/>
                          </a:solidFill>
                          <a:effectLst/>
                          <a:latin typeface="Calibri" panose="020F0502020204030204" pitchFamily="34" charset="0"/>
                        </a:rPr>
                        <a:t>6.1%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C"/>
                    </a:solidFill>
                  </a:tcPr>
                </a:tc>
                <a:tc>
                  <a:txBody>
                    <a:bodyPr/>
                    <a:lstStyle/>
                    <a:p>
                      <a:pPr algn="ctr" fontAlgn="ctr"/>
                      <a:r>
                        <a:rPr lang="en-IN" sz="1100" b="0" i="0" u="none" strike="noStrike">
                          <a:solidFill>
                            <a:srgbClr val="000000"/>
                          </a:solidFill>
                          <a:effectLst/>
                          <a:latin typeface="Calibri" panose="020F0502020204030204" pitchFamily="34" charset="0"/>
                        </a:rPr>
                        <a:t>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82"/>
                    </a:solidFill>
                  </a:tcPr>
                </a:tc>
                <a:tc>
                  <a:txBody>
                    <a:bodyPr/>
                    <a:lstStyle/>
                    <a:p>
                      <a:pPr algn="ctr" fontAlgn="ctr"/>
                      <a:r>
                        <a:rPr lang="en-IN" sz="1100" b="0" i="0" u="none" strike="noStrike">
                          <a:solidFill>
                            <a:srgbClr val="000000"/>
                          </a:solidFill>
                          <a:effectLst/>
                          <a:latin typeface="Calibri" panose="020F0502020204030204" pitchFamily="34" charset="0"/>
                        </a:rPr>
                        <a:t>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D17F"/>
                    </a:solidFill>
                  </a:tcPr>
                </a:tc>
                <a:tc>
                  <a:txBody>
                    <a:bodyPr/>
                    <a:lstStyle/>
                    <a:p>
                      <a:pPr algn="ctr" fontAlgn="ctr"/>
                      <a:r>
                        <a:rPr lang="en-IN" sz="1100" b="0" i="0" u="none" strike="noStrike">
                          <a:solidFill>
                            <a:srgbClr val="000000"/>
                          </a:solidFill>
                          <a:effectLst/>
                          <a:latin typeface="Calibri" panose="020F0502020204030204" pitchFamily="34" charset="0"/>
                        </a:rPr>
                        <a:t>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D17F"/>
                    </a:solidFill>
                  </a:tcPr>
                </a:tc>
                <a:tc>
                  <a:txBody>
                    <a:bodyPr/>
                    <a:lstStyle/>
                    <a:p>
                      <a:pPr algn="ctr" fontAlgn="ctr"/>
                      <a:r>
                        <a:rPr lang="en-IN" sz="1100" b="0" i="0" u="none" strike="noStrike">
                          <a:solidFill>
                            <a:srgbClr val="000000"/>
                          </a:solidFill>
                          <a:effectLst/>
                          <a:latin typeface="Calibri" panose="020F0502020204030204" pitchFamily="34" charset="0"/>
                        </a:rPr>
                        <a:t>2.7%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C67D"/>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680"/>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ctr" fontAlgn="ctr"/>
                      <a:r>
                        <a:rPr lang="en-IN" sz="1100" b="0" i="0" u="none" strike="noStrike">
                          <a:solidFill>
                            <a:srgbClr val="000000"/>
                          </a:solidFill>
                          <a:effectLst/>
                          <a:latin typeface="Calibri" panose="020F0502020204030204" pitchFamily="34" charset="0"/>
                        </a:rPr>
                        <a:t>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480"/>
                    </a:solidFill>
                  </a:tcPr>
                </a:tc>
                <a:tc>
                  <a:txBody>
                    <a:bodyPr/>
                    <a:lstStyle/>
                    <a:p>
                      <a:pPr algn="ctr" fontAlgn="ctr"/>
                      <a:r>
                        <a:rPr lang="en-IN" sz="1100" b="0" i="0" u="none" strike="noStrike">
                          <a:solidFill>
                            <a:srgbClr val="F1F1F1"/>
                          </a:solidFill>
                          <a:effectLst/>
                          <a:latin typeface="Calibri" panose="020F0502020204030204" pitchFamily="34" charset="0"/>
                        </a:rPr>
                        <a:t>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470"/>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B84"/>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E683"/>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47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59865275"/>
                  </a:ext>
                </a:extLst>
              </a:tr>
              <a:tr h="284401">
                <a:tc>
                  <a:txBody>
                    <a:bodyPr/>
                    <a:lstStyle/>
                    <a:p>
                      <a:pPr algn="ctr" fontAlgn="ctr"/>
                      <a:r>
                        <a:rPr lang="en-IN" sz="1100" b="0" i="0" u="none" strike="noStrike">
                          <a:solidFill>
                            <a:srgbClr val="000000"/>
                          </a:solidFill>
                          <a:effectLst/>
                          <a:latin typeface="Calibri" panose="020F0502020204030204" pitchFamily="34" charset="0"/>
                        </a:rPr>
                        <a:t>2025-05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16D"/>
                    </a:solidFill>
                  </a:tcPr>
                </a:tc>
                <a:tc>
                  <a:txBody>
                    <a:bodyPr/>
                    <a:lstStyle/>
                    <a:p>
                      <a:pPr algn="ctr" fontAlgn="ctr"/>
                      <a:r>
                        <a:rPr lang="en-IN" sz="1100" b="0" i="0" u="none" strike="noStrike">
                          <a:solidFill>
                            <a:srgbClr val="000000"/>
                          </a:solidFill>
                          <a:effectLst/>
                          <a:latin typeface="Calibri" panose="020F0502020204030204" pitchFamily="34" charset="0"/>
                        </a:rPr>
                        <a:t>16.8%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14.9%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ctr" fontAlgn="ctr"/>
                      <a:r>
                        <a:rPr lang="en-IN" sz="1100" b="0" i="0" u="none" strike="noStrike">
                          <a:solidFill>
                            <a:srgbClr val="000000"/>
                          </a:solidFill>
                          <a:effectLst/>
                          <a:latin typeface="Calibri" panose="020F0502020204030204" pitchFamily="34" charset="0"/>
                        </a:rPr>
                        <a:t>9.8%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CD880"/>
                    </a:solidFill>
                  </a:tcPr>
                </a:tc>
                <a:tc>
                  <a:txBody>
                    <a:bodyPr/>
                    <a:lstStyle/>
                    <a:p>
                      <a:pPr algn="ctr" fontAlgn="ctr"/>
                      <a:r>
                        <a:rPr lang="en-IN" sz="1100" b="0" i="0" u="none" strike="noStrike">
                          <a:solidFill>
                            <a:srgbClr val="000000"/>
                          </a:solidFill>
                          <a:effectLst/>
                          <a:latin typeface="Calibri" panose="020F0502020204030204" pitchFamily="34" charset="0"/>
                        </a:rPr>
                        <a:t>7.0%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3C37C"/>
                    </a:solidFill>
                  </a:tcPr>
                </a:tc>
                <a:tc>
                  <a:txBody>
                    <a:bodyPr/>
                    <a:lstStyle/>
                    <a:p>
                      <a:pPr algn="ctr" fontAlgn="ctr"/>
                      <a:r>
                        <a:rPr lang="en-IN" sz="1100" b="0" i="0" u="none" strike="noStrike">
                          <a:solidFill>
                            <a:srgbClr val="000000"/>
                          </a:solidFill>
                          <a:effectLst/>
                          <a:latin typeface="Calibri" panose="020F0502020204030204" pitchFamily="34" charset="0"/>
                        </a:rPr>
                        <a:t>6.1%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A7A"/>
                    </a:solidFill>
                  </a:tcPr>
                </a:tc>
                <a:tc>
                  <a:txBody>
                    <a:bodyPr/>
                    <a:lstStyle/>
                    <a:p>
                      <a:pPr algn="ctr" fontAlgn="ctr"/>
                      <a:r>
                        <a:rPr lang="en-IN" sz="1100" b="0" i="0" u="none" strike="noStrike">
                          <a:solidFill>
                            <a:srgbClr val="000000"/>
                          </a:solidFill>
                          <a:effectLst/>
                          <a:latin typeface="Calibri" panose="020F0502020204030204" pitchFamily="34" charset="0"/>
                        </a:rPr>
                        <a:t>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D980"/>
                    </a:solidFill>
                  </a:tcPr>
                </a:tc>
                <a:tc>
                  <a:txBody>
                    <a:bodyPr/>
                    <a:lstStyle/>
                    <a:p>
                      <a:pPr algn="ctr" fontAlgn="ctr"/>
                      <a:r>
                        <a:rPr lang="en-IN" sz="1100" b="0" i="0" u="none" strike="noStrike">
                          <a:solidFill>
                            <a:srgbClr val="000000"/>
                          </a:solidFill>
                          <a:effectLst/>
                          <a:latin typeface="Calibri" panose="020F0502020204030204" pitchFamily="34" charset="0"/>
                        </a:rPr>
                        <a:t>5.8%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182"/>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ctr" fontAlgn="ctr"/>
                      <a:r>
                        <a:rPr lang="en-IN" sz="1100" b="0" i="0" u="none" strike="noStrike">
                          <a:solidFill>
                            <a:srgbClr val="000000"/>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F"/>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DDD81"/>
                    </a:solidFill>
                  </a:tcPr>
                </a:tc>
                <a:tc>
                  <a:txBody>
                    <a:bodyPr/>
                    <a:lstStyle/>
                    <a:p>
                      <a:pPr algn="ctr" fontAlgn="ctr"/>
                      <a:r>
                        <a:rPr lang="en-IN" sz="1100" b="0" i="0" u="none" strike="noStrike">
                          <a:solidFill>
                            <a:srgbClr val="000000"/>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176"/>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499222"/>
                  </a:ext>
                </a:extLst>
              </a:tr>
              <a:tr h="284401">
                <a:tc>
                  <a:txBody>
                    <a:bodyPr/>
                    <a:lstStyle/>
                    <a:p>
                      <a:pPr algn="ctr" fontAlgn="ctr"/>
                      <a:r>
                        <a:rPr lang="en-IN" sz="1100" b="0" i="0" u="none" strike="noStrike">
                          <a:solidFill>
                            <a:srgbClr val="000000"/>
                          </a:solidFill>
                          <a:effectLst/>
                          <a:latin typeface="Calibri" panose="020F0502020204030204" pitchFamily="34" charset="0"/>
                        </a:rPr>
                        <a:t>2025-06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21.6%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16.8%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c>
                  <a:txBody>
                    <a:bodyPr/>
                    <a:lstStyle/>
                    <a:p>
                      <a:pPr algn="ctr" fontAlgn="ctr"/>
                      <a:r>
                        <a:rPr lang="en-IN" sz="1100" b="0" i="0" u="none" strike="noStrike">
                          <a:solidFill>
                            <a:srgbClr val="000000"/>
                          </a:solidFill>
                          <a:effectLst/>
                          <a:latin typeface="Calibri" panose="020F0502020204030204" pitchFamily="34" charset="0"/>
                        </a:rPr>
                        <a:t>15.6%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2"/>
                    </a:solidFill>
                  </a:tcPr>
                </a:tc>
                <a:tc>
                  <a:txBody>
                    <a:bodyPr/>
                    <a:lstStyle/>
                    <a:p>
                      <a:pPr algn="ctr" fontAlgn="ctr"/>
                      <a:r>
                        <a:rPr lang="en-IN" sz="1100" b="0" i="0" u="none" strike="noStrike">
                          <a:solidFill>
                            <a:srgbClr val="000000"/>
                          </a:solidFill>
                          <a:effectLst/>
                          <a:latin typeface="Calibri" panose="020F0502020204030204" pitchFamily="34" charset="0"/>
                        </a:rPr>
                        <a:t>9.6%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ctr" fontAlgn="ctr"/>
                      <a:r>
                        <a:rPr lang="en-IN" sz="1100" b="0" i="0" u="none" strike="noStrike">
                          <a:solidFill>
                            <a:srgbClr val="000000"/>
                          </a:solidFill>
                          <a:effectLst/>
                          <a:latin typeface="Calibri" panose="020F0502020204030204" pitchFamily="34" charset="0"/>
                        </a:rPr>
                        <a:t>6.1%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573"/>
                    </a:solidFill>
                  </a:tcPr>
                </a:tc>
                <a:tc>
                  <a:txBody>
                    <a:bodyPr/>
                    <a:lstStyle/>
                    <a:p>
                      <a:pPr algn="ctr" fontAlgn="ctr"/>
                      <a:r>
                        <a:rPr lang="en-IN" sz="1100" b="0" i="0" u="none" strike="noStrike">
                          <a:solidFill>
                            <a:srgbClr val="000000"/>
                          </a:solidFill>
                          <a:effectLst/>
                          <a:latin typeface="Calibri" panose="020F0502020204030204" pitchFamily="34" charset="0"/>
                        </a:rPr>
                        <a:t>6.4%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c>
                  <a:txBody>
                    <a:bodyPr/>
                    <a:lstStyle/>
                    <a:p>
                      <a:pPr algn="ctr" fontAlgn="ctr"/>
                      <a:r>
                        <a:rPr lang="en-IN" sz="1100" b="0" i="0" u="none" strike="noStrike">
                          <a:solidFill>
                            <a:srgbClr val="000000"/>
                          </a:solidFill>
                          <a:effectLst/>
                          <a:latin typeface="Calibri" panose="020F0502020204030204" pitchFamily="34" charset="0"/>
                        </a:rPr>
                        <a:t>5.2%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683"/>
                    </a:solidFill>
                  </a:tcPr>
                </a:tc>
                <a:tc>
                  <a:txBody>
                    <a:bodyPr/>
                    <a:lstStyle/>
                    <a:p>
                      <a:pPr algn="ctr" fontAlgn="ctr"/>
                      <a:r>
                        <a:rPr lang="en-IN" sz="1100" b="0" i="0" u="none" strike="noStrike">
                          <a:solidFill>
                            <a:srgbClr val="000000"/>
                          </a:solidFill>
                          <a:effectLst/>
                          <a:latin typeface="Calibri" panose="020F0502020204030204" pitchFamily="34" charset="0"/>
                        </a:rPr>
                        <a:t>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CA7D"/>
                    </a:solidFill>
                  </a:tcPr>
                </a:tc>
                <a:tc>
                  <a:txBody>
                    <a:bodyPr/>
                    <a:lstStyle/>
                    <a:p>
                      <a:pPr algn="ctr" fontAlgn="ctr"/>
                      <a:r>
                        <a:rPr lang="en-IN" sz="1100" b="0" i="0" u="none" strike="noStrike">
                          <a:solidFill>
                            <a:srgbClr val="000000"/>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c>
                  <a:txBody>
                    <a:bodyPr/>
                    <a:lstStyle/>
                    <a:p>
                      <a:pPr algn="ctr" fontAlgn="ctr"/>
                      <a:r>
                        <a:rPr lang="en-IN" sz="1100" b="0" i="0" u="none" strike="noStrike">
                          <a:solidFill>
                            <a:srgbClr val="000000"/>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D07F"/>
                    </a:solidFill>
                  </a:tcPr>
                </a:tc>
                <a:tc>
                  <a:txBody>
                    <a:bodyPr/>
                    <a:lstStyle/>
                    <a:p>
                      <a:pPr algn="ctr" fontAlgn="ctr"/>
                      <a:r>
                        <a:rPr lang="en-IN" sz="1100" b="0" i="0" u="none" strike="noStrike">
                          <a:solidFill>
                            <a:srgbClr val="000000"/>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3C37C"/>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977"/>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C"/>
                    </a:solidFill>
                  </a:tcPr>
                </a:tc>
                <a:tc>
                  <a:txBody>
                    <a:bodyPr/>
                    <a:lstStyle/>
                    <a:p>
                      <a:pPr algn="ctr" fontAlgn="ctr"/>
                      <a:r>
                        <a:rPr lang="en-IN" sz="1100" b="0" i="0" u="none" strike="noStrike">
                          <a:solidFill>
                            <a:srgbClr val="F1F1F1"/>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C6C"/>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D47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54749411"/>
                  </a:ext>
                </a:extLst>
              </a:tr>
              <a:tr h="284401">
                <a:tc>
                  <a:txBody>
                    <a:bodyPr/>
                    <a:lstStyle/>
                    <a:p>
                      <a:pPr algn="ctr" fontAlgn="ctr"/>
                      <a:r>
                        <a:rPr lang="en-IN" sz="1100" b="0" i="0" u="none" strike="noStrike">
                          <a:solidFill>
                            <a:srgbClr val="000000"/>
                          </a:solidFill>
                          <a:effectLst/>
                          <a:latin typeface="Calibri" panose="020F0502020204030204" pitchFamily="34" charset="0"/>
                        </a:rPr>
                        <a:t>2025-07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25.0%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83"/>
                    </a:solidFill>
                  </a:tcPr>
                </a:tc>
                <a:tc>
                  <a:txBody>
                    <a:bodyPr/>
                    <a:lstStyle/>
                    <a:p>
                      <a:pPr algn="ctr" fontAlgn="ctr"/>
                      <a:r>
                        <a:rPr lang="en-IN" sz="1100" b="0" i="0" u="none" strike="noStrike">
                          <a:solidFill>
                            <a:srgbClr val="000000"/>
                          </a:solidFill>
                          <a:effectLst/>
                          <a:latin typeface="Calibri" panose="020F0502020204030204" pitchFamily="34" charset="0"/>
                        </a:rPr>
                        <a:t>15.9%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182"/>
                    </a:solidFill>
                  </a:tcPr>
                </a:tc>
                <a:tc>
                  <a:txBody>
                    <a:bodyPr/>
                    <a:lstStyle/>
                    <a:p>
                      <a:pPr algn="ctr" fontAlgn="ctr"/>
                      <a:r>
                        <a:rPr lang="en-IN" sz="1100" b="0" i="0" u="none" strike="noStrike">
                          <a:solidFill>
                            <a:srgbClr val="000000"/>
                          </a:solidFill>
                          <a:effectLst/>
                          <a:latin typeface="Calibri" panose="020F0502020204030204" pitchFamily="34" charset="0"/>
                        </a:rPr>
                        <a:t>12.3%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r>
                        <a:rPr lang="en-IN" sz="1100" b="0" i="0" u="none" strike="noStrike">
                          <a:solidFill>
                            <a:srgbClr val="000000"/>
                          </a:solidFill>
                          <a:effectLst/>
                          <a:latin typeface="Calibri" panose="020F0502020204030204" pitchFamily="34" charset="0"/>
                        </a:rPr>
                        <a:t>9.6%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83"/>
                    </a:solidFill>
                  </a:tcPr>
                </a:tc>
                <a:tc>
                  <a:txBody>
                    <a:bodyPr/>
                    <a:lstStyle/>
                    <a:p>
                      <a:pPr algn="ctr" fontAlgn="ctr"/>
                      <a:r>
                        <a:rPr lang="en-IN" sz="1100" b="0" i="0" u="none" strike="noStrike">
                          <a:solidFill>
                            <a:srgbClr val="F1F1F1"/>
                          </a:solidFill>
                          <a:effectLst/>
                          <a:latin typeface="Calibri" panose="020F0502020204030204" pitchFamily="34" charset="0"/>
                        </a:rPr>
                        <a:t>6.0%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76E"/>
                    </a:solidFill>
                  </a:tcPr>
                </a:tc>
                <a:tc>
                  <a:txBody>
                    <a:bodyPr/>
                    <a:lstStyle/>
                    <a:p>
                      <a:pPr algn="ctr" fontAlgn="ctr"/>
                      <a:r>
                        <a:rPr lang="en-IN" sz="1100" b="0" i="0" u="none" strike="noStrike">
                          <a:solidFill>
                            <a:srgbClr val="000000"/>
                          </a:solidFill>
                          <a:effectLst/>
                          <a:latin typeface="Calibri" panose="020F0502020204030204" pitchFamily="34" charset="0"/>
                        </a:rPr>
                        <a:t>6.3%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r>
                        <a:rPr lang="en-IN" sz="1100" b="0" i="0" u="none" strike="noStrike">
                          <a:solidFill>
                            <a:srgbClr val="000000"/>
                          </a:solidFill>
                          <a:effectLst/>
                          <a:latin typeface="Calibri" panose="020F0502020204030204" pitchFamily="34" charset="0"/>
                        </a:rPr>
                        <a:t>6.1%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AC57C"/>
                    </a:solidFill>
                  </a:tcPr>
                </a:tc>
                <a:tc>
                  <a:txBody>
                    <a:bodyPr/>
                    <a:lstStyle/>
                    <a:p>
                      <a:pPr algn="ctr" fontAlgn="ctr"/>
                      <a:r>
                        <a:rPr lang="en-IN" sz="1100" b="0" i="0" u="none" strike="noStrike">
                          <a:solidFill>
                            <a:srgbClr val="000000"/>
                          </a:solidFill>
                          <a:effectLst/>
                          <a:latin typeface="Calibri" panose="020F0502020204030204" pitchFamily="34" charset="0"/>
                        </a:rPr>
                        <a:t>5.8%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CC07B"/>
                    </a:solidFill>
                  </a:tcPr>
                </a:tc>
                <a:tc>
                  <a:txBody>
                    <a:bodyPr/>
                    <a:lstStyle/>
                    <a:p>
                      <a:pPr algn="ctr" fontAlgn="ctr"/>
                      <a:r>
                        <a:rPr lang="en-IN" sz="1100" b="0" i="0" u="none" strike="noStrike">
                          <a:solidFill>
                            <a:srgbClr val="000000"/>
                          </a:solidFill>
                          <a:effectLst/>
                          <a:latin typeface="Calibri" panose="020F0502020204030204" pitchFamily="34" charset="0"/>
                        </a:rPr>
                        <a:t>2.7%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algn="ctr" fontAlgn="ctr"/>
                      <a:r>
                        <a:rPr lang="en-IN" sz="1100" b="0" i="0" u="none" strike="noStrike">
                          <a:solidFill>
                            <a:srgbClr val="000000"/>
                          </a:solidFill>
                          <a:effectLst/>
                          <a:latin typeface="Calibri" panose="020F0502020204030204" pitchFamily="34" charset="0"/>
                        </a:rPr>
                        <a:t>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83"/>
                    </a:solidFill>
                  </a:tcPr>
                </a:tc>
                <a:tc>
                  <a:txBody>
                    <a:bodyPr/>
                    <a:lstStyle/>
                    <a:p>
                      <a:pPr algn="ctr" fontAlgn="ctr"/>
                      <a:r>
                        <a:rPr lang="en-IN" sz="1100" b="0" i="0" u="none" strike="noStrike">
                          <a:solidFill>
                            <a:srgbClr val="F1F1F1"/>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483"/>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980"/>
                    </a:solidFill>
                  </a:tcPr>
                </a:tc>
                <a:tc>
                  <a:txBody>
                    <a:bodyPr/>
                    <a:lstStyle/>
                    <a:p>
                      <a:pPr algn="ctr" fontAlgn="ctr"/>
                      <a:r>
                        <a:rPr lang="en-IN" sz="1100" b="0" i="0" u="none" strike="noStrike">
                          <a:solidFill>
                            <a:srgbClr val="F1F1F1"/>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470"/>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48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74550699"/>
                  </a:ext>
                </a:extLst>
              </a:tr>
            </a:tbl>
          </a:graphicData>
        </a:graphic>
      </p:graphicFrame>
    </p:spTree>
    <p:extLst>
      <p:ext uri="{BB962C8B-B14F-4D97-AF65-F5344CB8AC3E}">
        <p14:creationId xmlns:p14="http://schemas.microsoft.com/office/powerpoint/2010/main" val="3861253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9E6AA-FAF7-5C45-B7A1-55E7EE806B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9B5A43-F793-9631-4EF8-3FB7BCBD523B}"/>
              </a:ext>
            </a:extLst>
          </p:cNvPr>
          <p:cNvSpPr>
            <a:spLocks noGrp="1"/>
          </p:cNvSpPr>
          <p:nvPr>
            <p:ph type="title"/>
          </p:nvPr>
        </p:nvSpPr>
        <p:spPr>
          <a:xfrm>
            <a:off x="289882" y="1613"/>
            <a:ext cx="10661657" cy="668237"/>
          </a:xfrm>
        </p:spPr>
        <p:txBody>
          <a:bodyPr vert="horz" lIns="91440" tIns="45720" rIns="91440" bIns="45720" rtlCol="0" anchor="ctr">
            <a:noAutofit/>
          </a:bodyPr>
          <a:lstStyle/>
          <a:p>
            <a:pPr>
              <a:lnSpc>
                <a:spcPct val="150000"/>
              </a:lnSpc>
            </a:pPr>
            <a:r>
              <a:rPr lang="en-US" sz="2400"/>
              <a:t>Rank# 2: </a:t>
            </a:r>
            <a:r>
              <a:rPr lang="en-US" sz="2400" err="1"/>
              <a:t>ScoreRange</a:t>
            </a:r>
            <a:r>
              <a:rPr lang="en-US" sz="2400"/>
              <a:t> (4 / 5) </a:t>
            </a:r>
            <a:r>
              <a:rPr lang="en-IN" sz="2400"/>
              <a:t>- MoM Feature Distribution &lt;</a:t>
            </a:r>
            <a:r>
              <a:rPr lang="en-IN" sz="2400">
                <a:solidFill>
                  <a:srgbClr val="C00000"/>
                </a:solidFill>
              </a:rPr>
              <a:t>Applied</a:t>
            </a:r>
            <a:r>
              <a:rPr lang="en-IN" sz="2400"/>
              <a:t>&gt; </a:t>
            </a:r>
            <a:r>
              <a:rPr lang="en-IN" sz="2400">
                <a:latin typeface="Univers LT (body)"/>
                <a:ea typeface="+mj-lt"/>
                <a:cs typeface="+mj-lt"/>
              </a:rPr>
              <a:t>&lt;</a:t>
            </a:r>
            <a:r>
              <a:rPr lang="en-IN" sz="2400">
                <a:solidFill>
                  <a:srgbClr val="C00000"/>
                </a:solidFill>
                <a:latin typeface="Univers LT (body)"/>
                <a:ea typeface="+mj-lt"/>
                <a:cs typeface="+mj-lt"/>
              </a:rPr>
              <a:t>User Type wise</a:t>
            </a:r>
            <a:r>
              <a:rPr lang="en-IN" sz="2400">
                <a:latin typeface="Univers LT (body)"/>
                <a:ea typeface="+mj-lt"/>
                <a:cs typeface="+mj-lt"/>
              </a:rPr>
              <a:t>&gt; </a:t>
            </a:r>
            <a:r>
              <a:rPr lang="en-IN" sz="2400" b="0"/>
              <a:t>​</a:t>
            </a:r>
            <a:endParaRPr lang="en-US" sz="2400"/>
          </a:p>
        </p:txBody>
      </p:sp>
      <p:sp>
        <p:nvSpPr>
          <p:cNvPr id="5" name="Slide Number Placeholder 1">
            <a:extLst>
              <a:ext uri="{FF2B5EF4-FFF2-40B4-BE49-F238E27FC236}">
                <a16:creationId xmlns:a16="http://schemas.microsoft.com/office/drawing/2014/main" id="{400AFF59-16A6-9619-012C-E62E14206BE6}"/>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graphicFrame>
        <p:nvGraphicFramePr>
          <p:cNvPr id="4" name="Table 3">
            <a:extLst>
              <a:ext uri="{FF2B5EF4-FFF2-40B4-BE49-F238E27FC236}">
                <a16:creationId xmlns:a16="http://schemas.microsoft.com/office/drawing/2014/main" id="{E219C79F-DDA5-1EFC-3350-52D3D02A2A41}"/>
              </a:ext>
            </a:extLst>
          </p:cNvPr>
          <p:cNvGraphicFramePr>
            <a:graphicFrameLocks noGrp="1"/>
          </p:cNvGraphicFramePr>
          <p:nvPr>
            <p:extLst>
              <p:ext uri="{D42A27DB-BD31-4B8C-83A1-F6EECF244321}">
                <p14:modId xmlns:p14="http://schemas.microsoft.com/office/powerpoint/2010/main" val="1573243402"/>
              </p:ext>
            </p:extLst>
          </p:nvPr>
        </p:nvGraphicFramePr>
        <p:xfrm>
          <a:off x="463118" y="669849"/>
          <a:ext cx="11265763" cy="2758695"/>
        </p:xfrm>
        <a:graphic>
          <a:graphicData uri="http://schemas.openxmlformats.org/drawingml/2006/table">
            <a:tbl>
              <a:tblPr/>
              <a:tblGrid>
                <a:gridCol w="543898">
                  <a:extLst>
                    <a:ext uri="{9D8B030D-6E8A-4147-A177-3AD203B41FA5}">
                      <a16:colId xmlns:a16="http://schemas.microsoft.com/office/drawing/2014/main" val="398154703"/>
                    </a:ext>
                  </a:extLst>
                </a:gridCol>
                <a:gridCol w="483466">
                  <a:extLst>
                    <a:ext uri="{9D8B030D-6E8A-4147-A177-3AD203B41FA5}">
                      <a16:colId xmlns:a16="http://schemas.microsoft.com/office/drawing/2014/main" val="1392656125"/>
                    </a:ext>
                  </a:extLst>
                </a:gridCol>
                <a:gridCol w="483466">
                  <a:extLst>
                    <a:ext uri="{9D8B030D-6E8A-4147-A177-3AD203B41FA5}">
                      <a16:colId xmlns:a16="http://schemas.microsoft.com/office/drawing/2014/main" val="2144149719"/>
                    </a:ext>
                  </a:extLst>
                </a:gridCol>
                <a:gridCol w="483466">
                  <a:extLst>
                    <a:ext uri="{9D8B030D-6E8A-4147-A177-3AD203B41FA5}">
                      <a16:colId xmlns:a16="http://schemas.microsoft.com/office/drawing/2014/main" val="2614719640"/>
                    </a:ext>
                  </a:extLst>
                </a:gridCol>
                <a:gridCol w="483466">
                  <a:extLst>
                    <a:ext uri="{9D8B030D-6E8A-4147-A177-3AD203B41FA5}">
                      <a16:colId xmlns:a16="http://schemas.microsoft.com/office/drawing/2014/main" val="705815697"/>
                    </a:ext>
                  </a:extLst>
                </a:gridCol>
                <a:gridCol w="483466">
                  <a:extLst>
                    <a:ext uri="{9D8B030D-6E8A-4147-A177-3AD203B41FA5}">
                      <a16:colId xmlns:a16="http://schemas.microsoft.com/office/drawing/2014/main" val="1760700222"/>
                    </a:ext>
                  </a:extLst>
                </a:gridCol>
                <a:gridCol w="483466">
                  <a:extLst>
                    <a:ext uri="{9D8B030D-6E8A-4147-A177-3AD203B41FA5}">
                      <a16:colId xmlns:a16="http://schemas.microsoft.com/office/drawing/2014/main" val="132432093"/>
                    </a:ext>
                  </a:extLst>
                </a:gridCol>
                <a:gridCol w="483466">
                  <a:extLst>
                    <a:ext uri="{9D8B030D-6E8A-4147-A177-3AD203B41FA5}">
                      <a16:colId xmlns:a16="http://schemas.microsoft.com/office/drawing/2014/main" val="1928450900"/>
                    </a:ext>
                  </a:extLst>
                </a:gridCol>
                <a:gridCol w="483466">
                  <a:extLst>
                    <a:ext uri="{9D8B030D-6E8A-4147-A177-3AD203B41FA5}">
                      <a16:colId xmlns:a16="http://schemas.microsoft.com/office/drawing/2014/main" val="716711673"/>
                    </a:ext>
                  </a:extLst>
                </a:gridCol>
                <a:gridCol w="483466">
                  <a:extLst>
                    <a:ext uri="{9D8B030D-6E8A-4147-A177-3AD203B41FA5}">
                      <a16:colId xmlns:a16="http://schemas.microsoft.com/office/drawing/2014/main" val="2640998377"/>
                    </a:ext>
                  </a:extLst>
                </a:gridCol>
                <a:gridCol w="483466">
                  <a:extLst>
                    <a:ext uri="{9D8B030D-6E8A-4147-A177-3AD203B41FA5}">
                      <a16:colId xmlns:a16="http://schemas.microsoft.com/office/drawing/2014/main" val="1634607923"/>
                    </a:ext>
                  </a:extLst>
                </a:gridCol>
                <a:gridCol w="483466">
                  <a:extLst>
                    <a:ext uri="{9D8B030D-6E8A-4147-A177-3AD203B41FA5}">
                      <a16:colId xmlns:a16="http://schemas.microsoft.com/office/drawing/2014/main" val="1563835131"/>
                    </a:ext>
                  </a:extLst>
                </a:gridCol>
                <a:gridCol w="483466">
                  <a:extLst>
                    <a:ext uri="{9D8B030D-6E8A-4147-A177-3AD203B41FA5}">
                      <a16:colId xmlns:a16="http://schemas.microsoft.com/office/drawing/2014/main" val="2297910403"/>
                    </a:ext>
                  </a:extLst>
                </a:gridCol>
                <a:gridCol w="483466">
                  <a:extLst>
                    <a:ext uri="{9D8B030D-6E8A-4147-A177-3AD203B41FA5}">
                      <a16:colId xmlns:a16="http://schemas.microsoft.com/office/drawing/2014/main" val="2680151769"/>
                    </a:ext>
                  </a:extLst>
                </a:gridCol>
                <a:gridCol w="483466">
                  <a:extLst>
                    <a:ext uri="{9D8B030D-6E8A-4147-A177-3AD203B41FA5}">
                      <a16:colId xmlns:a16="http://schemas.microsoft.com/office/drawing/2014/main" val="4059277932"/>
                    </a:ext>
                  </a:extLst>
                </a:gridCol>
                <a:gridCol w="483466">
                  <a:extLst>
                    <a:ext uri="{9D8B030D-6E8A-4147-A177-3AD203B41FA5}">
                      <a16:colId xmlns:a16="http://schemas.microsoft.com/office/drawing/2014/main" val="2117148002"/>
                    </a:ext>
                  </a:extLst>
                </a:gridCol>
                <a:gridCol w="483466">
                  <a:extLst>
                    <a:ext uri="{9D8B030D-6E8A-4147-A177-3AD203B41FA5}">
                      <a16:colId xmlns:a16="http://schemas.microsoft.com/office/drawing/2014/main" val="2610031614"/>
                    </a:ext>
                  </a:extLst>
                </a:gridCol>
                <a:gridCol w="483466">
                  <a:extLst>
                    <a:ext uri="{9D8B030D-6E8A-4147-A177-3AD203B41FA5}">
                      <a16:colId xmlns:a16="http://schemas.microsoft.com/office/drawing/2014/main" val="1663604574"/>
                    </a:ext>
                  </a:extLst>
                </a:gridCol>
                <a:gridCol w="483466">
                  <a:extLst>
                    <a:ext uri="{9D8B030D-6E8A-4147-A177-3AD203B41FA5}">
                      <a16:colId xmlns:a16="http://schemas.microsoft.com/office/drawing/2014/main" val="1389980928"/>
                    </a:ext>
                  </a:extLst>
                </a:gridCol>
                <a:gridCol w="483466">
                  <a:extLst>
                    <a:ext uri="{9D8B030D-6E8A-4147-A177-3AD203B41FA5}">
                      <a16:colId xmlns:a16="http://schemas.microsoft.com/office/drawing/2014/main" val="120632865"/>
                    </a:ext>
                  </a:extLst>
                </a:gridCol>
                <a:gridCol w="483466">
                  <a:extLst>
                    <a:ext uri="{9D8B030D-6E8A-4147-A177-3AD203B41FA5}">
                      <a16:colId xmlns:a16="http://schemas.microsoft.com/office/drawing/2014/main" val="289120149"/>
                    </a:ext>
                  </a:extLst>
                </a:gridCol>
                <a:gridCol w="483466">
                  <a:extLst>
                    <a:ext uri="{9D8B030D-6E8A-4147-A177-3AD203B41FA5}">
                      <a16:colId xmlns:a16="http://schemas.microsoft.com/office/drawing/2014/main" val="947564547"/>
                    </a:ext>
                  </a:extLst>
                </a:gridCol>
                <a:gridCol w="85613">
                  <a:extLst>
                    <a:ext uri="{9D8B030D-6E8A-4147-A177-3AD203B41FA5}">
                      <a16:colId xmlns:a16="http://schemas.microsoft.com/office/drawing/2014/main" val="218229328"/>
                    </a:ext>
                  </a:extLst>
                </a:gridCol>
                <a:gridCol w="483466">
                  <a:extLst>
                    <a:ext uri="{9D8B030D-6E8A-4147-A177-3AD203B41FA5}">
                      <a16:colId xmlns:a16="http://schemas.microsoft.com/office/drawing/2014/main" val="1837500056"/>
                    </a:ext>
                  </a:extLst>
                </a:gridCol>
              </a:tblGrid>
              <a:tr h="200254">
                <a:tc gridSpan="24">
                  <a:txBody>
                    <a:bodyPr/>
                    <a:lstStyle/>
                    <a:p>
                      <a:pPr algn="ctr" fontAlgn="ctr"/>
                      <a:r>
                        <a:rPr lang="en-IN" sz="1200" b="1" i="0" u="none" strike="noStrike">
                          <a:solidFill>
                            <a:srgbClr val="000000"/>
                          </a:solidFill>
                          <a:effectLst/>
                          <a:latin typeface="Calibri" panose="020F0502020204030204" pitchFamily="34" charset="0"/>
                        </a:rPr>
                        <a:t>New Applicant</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91852399"/>
                  </a:ext>
                </a:extLst>
              </a:tr>
              <a:tr h="519690">
                <a:tc>
                  <a:txBody>
                    <a:bodyPr/>
                    <a:lstStyle/>
                    <a:p>
                      <a:pPr algn="ctr" fontAlgn="ctr"/>
                      <a:r>
                        <a:rPr lang="en-IN" sz="1100" b="1" i="0" u="none" strike="noStrike">
                          <a:solidFill>
                            <a:srgbClr val="000000"/>
                          </a:solidFill>
                          <a:effectLst/>
                          <a:latin typeface="Calibri" panose="020F0502020204030204" pitchFamily="34" charset="0"/>
                        </a:rPr>
                        <a:t>ScoreRange</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NH_Hi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missing</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NH_Gi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NH_Fi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NH_Ei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Bi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NH_Ii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Ei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Ci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Di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Fi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NH_Ji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Gi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NH_Di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Hi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NH_Ci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Ii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Ji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9338710"/>
                  </a:ext>
                </a:extLst>
              </a:tr>
              <a:tr h="185341">
                <a:tc>
                  <a:txBody>
                    <a:bodyPr/>
                    <a:lstStyle/>
                    <a:p>
                      <a:pPr algn="ctr" fontAlgn="ctr"/>
                      <a:r>
                        <a:rPr lang="en-IN" sz="1100" b="0" i="0" u="none" strike="noStrike">
                          <a:solidFill>
                            <a:srgbClr val="000000"/>
                          </a:solidFill>
                          <a:effectLst/>
                          <a:latin typeface="Calibri" panose="020F0502020204030204" pitchFamily="34" charset="0"/>
                        </a:rPr>
                        <a:t>2024-09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16,893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B6F"/>
                    </a:solidFill>
                  </a:tcPr>
                </a:tc>
                <a:tc>
                  <a:txBody>
                    <a:bodyPr/>
                    <a:lstStyle/>
                    <a:p>
                      <a:pPr algn="ctr" fontAlgn="ctr"/>
                      <a:r>
                        <a:rPr lang="en-IN" sz="1100" b="0" i="0" u="none" strike="noStrike">
                          <a:solidFill>
                            <a:srgbClr val="000000"/>
                          </a:solidFill>
                          <a:effectLst/>
                          <a:latin typeface="Calibri" panose="020F0502020204030204" pitchFamily="34" charset="0"/>
                        </a:rPr>
                        <a:t>15.7%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A7E"/>
                    </a:solidFill>
                  </a:tcPr>
                </a:tc>
                <a:tc>
                  <a:txBody>
                    <a:bodyPr/>
                    <a:lstStyle/>
                    <a:p>
                      <a:pPr algn="ctr" fontAlgn="ctr"/>
                      <a:r>
                        <a:rPr lang="en-IN" sz="1100" b="0" i="0" u="none" strike="noStrike">
                          <a:solidFill>
                            <a:srgbClr val="000000"/>
                          </a:solidFill>
                          <a:effectLst/>
                          <a:latin typeface="Calibri" panose="020F0502020204030204" pitchFamily="34" charset="0"/>
                        </a:rPr>
                        <a:t>19.5%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c>
                  <a:txBody>
                    <a:bodyPr/>
                    <a:lstStyle/>
                    <a:p>
                      <a:pPr algn="ctr" fontAlgn="ctr"/>
                      <a:r>
                        <a:rPr lang="en-IN" sz="1100" b="0" i="0" u="none" strike="noStrike">
                          <a:solidFill>
                            <a:srgbClr val="000000"/>
                          </a:solidFill>
                          <a:effectLst/>
                          <a:latin typeface="Calibri" panose="020F0502020204030204" pitchFamily="34" charset="0"/>
                        </a:rPr>
                        <a:t>10.3%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7.2%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7.4%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4.0%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4.2%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F75"/>
                    </a:solidFill>
                  </a:tcPr>
                </a:tc>
                <a:tc>
                  <a:txBody>
                    <a:bodyPr/>
                    <a:lstStyle/>
                    <a:p>
                      <a:pPr algn="ctr" fontAlgn="ctr"/>
                      <a:r>
                        <a:rPr lang="en-IN" sz="1100" b="0" i="0" u="none" strike="noStrike">
                          <a:solidFill>
                            <a:srgbClr val="F1F1F1"/>
                          </a:solidFill>
                          <a:effectLst/>
                          <a:latin typeface="Calibri" panose="020F0502020204030204" pitchFamily="34" charset="0"/>
                        </a:rPr>
                        <a:t>1.7%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1.7%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677"/>
                    </a:solidFill>
                  </a:tcPr>
                </a:tc>
                <a:tc>
                  <a:txBody>
                    <a:bodyPr/>
                    <a:lstStyle/>
                    <a:p>
                      <a:pPr algn="ctr" fontAlgn="ctr"/>
                      <a:r>
                        <a:rPr lang="en-IN" sz="1100" b="0" i="0" u="none" strike="noStrike">
                          <a:solidFill>
                            <a:srgbClr val="000000"/>
                          </a:solidFill>
                          <a:effectLst/>
                          <a:latin typeface="Calibri" panose="020F0502020204030204" pitchFamily="34" charset="0"/>
                        </a:rPr>
                        <a:t>1.4%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D81"/>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3"/>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0.1200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5396642"/>
                  </a:ext>
                </a:extLst>
              </a:tr>
              <a:tr h="185341">
                <a:tc>
                  <a:txBody>
                    <a:bodyPr/>
                    <a:lstStyle/>
                    <a:p>
                      <a:pPr algn="ctr" fontAlgn="ctr"/>
                      <a:r>
                        <a:rPr lang="en-IN" sz="1100" b="0" i="0" u="none" strike="noStrike">
                          <a:solidFill>
                            <a:srgbClr val="000000"/>
                          </a:solidFill>
                          <a:effectLst/>
                          <a:latin typeface="Calibri" panose="020F0502020204030204" pitchFamily="34" charset="0"/>
                        </a:rPr>
                        <a:t>2024-10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16,095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47A"/>
                    </a:solidFill>
                  </a:tcPr>
                </a:tc>
                <a:tc>
                  <a:txBody>
                    <a:bodyPr/>
                    <a:lstStyle/>
                    <a:p>
                      <a:pPr algn="ctr" fontAlgn="ctr"/>
                      <a:r>
                        <a:rPr lang="en-IN" sz="1100" b="0" i="0" u="none" strike="noStrike">
                          <a:solidFill>
                            <a:srgbClr val="000000"/>
                          </a:solidFill>
                          <a:effectLst/>
                          <a:latin typeface="Calibri" panose="020F0502020204030204" pitchFamily="34" charset="0"/>
                        </a:rPr>
                        <a:t>15.4%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ctr"/>
                      <a:r>
                        <a:rPr lang="en-IN" sz="1100" b="0" i="0" u="none" strike="noStrike">
                          <a:solidFill>
                            <a:srgbClr val="000000"/>
                          </a:solidFill>
                          <a:effectLst/>
                          <a:latin typeface="Calibri" panose="020F0502020204030204" pitchFamily="34" charset="0"/>
                        </a:rPr>
                        <a:t>18.7%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8C97D"/>
                    </a:solidFill>
                  </a:tcPr>
                </a:tc>
                <a:tc>
                  <a:txBody>
                    <a:bodyPr/>
                    <a:lstStyle/>
                    <a:p>
                      <a:pPr algn="ctr" fontAlgn="ctr"/>
                      <a:r>
                        <a:rPr lang="en-IN" sz="1100" b="0" i="0" u="none" strike="noStrike">
                          <a:solidFill>
                            <a:srgbClr val="000000"/>
                          </a:solidFill>
                          <a:effectLst/>
                          <a:latin typeface="Calibri" panose="020F0502020204030204" pitchFamily="34" charset="0"/>
                        </a:rPr>
                        <a:t>9.6%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D75"/>
                    </a:solidFill>
                  </a:tcPr>
                </a:tc>
                <a:tc>
                  <a:txBody>
                    <a:bodyPr/>
                    <a:lstStyle/>
                    <a:p>
                      <a:pPr algn="ctr" fontAlgn="ctr"/>
                      <a:r>
                        <a:rPr lang="en-IN" sz="1100" b="0" i="0" u="none" strike="noStrike">
                          <a:solidFill>
                            <a:srgbClr val="000000"/>
                          </a:solidFill>
                          <a:effectLst/>
                          <a:latin typeface="Calibri" panose="020F0502020204030204" pitchFamily="34" charset="0"/>
                        </a:rPr>
                        <a:t>6.7%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483"/>
                    </a:solidFill>
                  </a:tcPr>
                </a:tc>
                <a:tc>
                  <a:txBody>
                    <a:bodyPr/>
                    <a:lstStyle/>
                    <a:p>
                      <a:pPr algn="ctr" fontAlgn="ctr"/>
                      <a:r>
                        <a:rPr lang="en-IN" sz="1100" b="0" i="0" u="none" strike="noStrike">
                          <a:solidFill>
                            <a:srgbClr val="000000"/>
                          </a:solidFill>
                          <a:effectLst/>
                          <a:latin typeface="Calibri" panose="020F0502020204030204" pitchFamily="34" charset="0"/>
                        </a:rPr>
                        <a:t>7.3%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ctr" fontAlgn="ctr"/>
                      <a:r>
                        <a:rPr lang="en-IN" sz="1100" b="0" i="0" u="none" strike="noStrike">
                          <a:solidFill>
                            <a:srgbClr val="000000"/>
                          </a:solidFill>
                          <a:effectLst/>
                          <a:latin typeface="Calibri" panose="020F0502020204030204" pitchFamily="34" charset="0"/>
                        </a:rPr>
                        <a:t>4.5%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r>
                        <a:rPr lang="en-IN" sz="1100" b="0" i="0" u="none" strike="noStrike">
                          <a:solidFill>
                            <a:srgbClr val="000000"/>
                          </a:solidFill>
                          <a:effectLst/>
                          <a:latin typeface="Calibri" panose="020F0502020204030204" pitchFamily="34" charset="0"/>
                        </a:rPr>
                        <a:t>4.6%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r>
                        <a:rPr lang="en-IN" sz="1100" b="0" i="0" u="none" strike="noStrike">
                          <a:solidFill>
                            <a:srgbClr val="F1F1F1"/>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D72"/>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E7E"/>
                    </a:solidFill>
                  </a:tcPr>
                </a:tc>
                <a:tc>
                  <a:txBody>
                    <a:bodyPr/>
                    <a:lstStyle/>
                    <a:p>
                      <a:pPr algn="ctr" fontAlgn="ctr"/>
                      <a:r>
                        <a:rPr lang="en-IN" sz="1100" b="0" i="0" u="none" strike="noStrike">
                          <a:solidFill>
                            <a:srgbClr val="F1F1F1"/>
                          </a:solidFill>
                          <a:effectLst/>
                          <a:latin typeface="Calibri" panose="020F0502020204030204" pitchFamily="34" charset="0"/>
                        </a:rPr>
                        <a:t>1.7%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A74"/>
                    </a:solidFill>
                  </a:tcPr>
                </a:tc>
                <a:tc>
                  <a:txBody>
                    <a:bodyPr/>
                    <a:lstStyle/>
                    <a:p>
                      <a:pPr algn="ctr" fontAlgn="ctr"/>
                      <a:r>
                        <a:rPr lang="en-IN" sz="1100" b="0" i="0" u="none" strike="noStrike">
                          <a:solidFill>
                            <a:srgbClr val="F1F1F1"/>
                          </a:solidFill>
                          <a:effectLst/>
                          <a:latin typeface="Calibri" panose="020F0502020204030204" pitchFamily="34" charset="0"/>
                        </a:rPr>
                        <a:t>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C47C"/>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E82"/>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0.1199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3204054"/>
                  </a:ext>
                </a:extLst>
              </a:tr>
              <a:tr h="185341">
                <a:tc>
                  <a:txBody>
                    <a:bodyPr/>
                    <a:lstStyle/>
                    <a:p>
                      <a:pPr algn="ctr" fontAlgn="ctr"/>
                      <a:r>
                        <a:rPr lang="en-IN" sz="1100" b="0" i="0" u="none" strike="noStrike">
                          <a:solidFill>
                            <a:srgbClr val="000000"/>
                          </a:solidFill>
                          <a:effectLst/>
                          <a:latin typeface="Calibri" panose="020F0502020204030204" pitchFamily="34" charset="0"/>
                        </a:rPr>
                        <a:t>2024-11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16,954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23.3%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ctr" fontAlgn="ctr"/>
                      <a:r>
                        <a:rPr lang="en-IN" sz="1100" b="0" i="0" u="none" strike="noStrike">
                          <a:solidFill>
                            <a:srgbClr val="000000"/>
                          </a:solidFill>
                          <a:effectLst/>
                          <a:latin typeface="Calibri" panose="020F0502020204030204" pitchFamily="34" charset="0"/>
                        </a:rPr>
                        <a:t>15.8%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480"/>
                    </a:solidFill>
                  </a:tcPr>
                </a:tc>
                <a:tc>
                  <a:txBody>
                    <a:bodyPr/>
                    <a:lstStyle/>
                    <a:p>
                      <a:pPr algn="ctr" fontAlgn="ctr"/>
                      <a:r>
                        <a:rPr lang="en-IN" sz="1100" b="0" i="0" u="none" strike="noStrike">
                          <a:solidFill>
                            <a:srgbClr val="000000"/>
                          </a:solidFill>
                          <a:effectLst/>
                          <a:latin typeface="Calibri" panose="020F0502020204030204" pitchFamily="34" charset="0"/>
                        </a:rPr>
                        <a:t>17.5%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ctr"/>
                      <a:r>
                        <a:rPr lang="en-IN" sz="1100" b="0" i="0" u="none" strike="noStrike">
                          <a:solidFill>
                            <a:srgbClr val="F1F1F1"/>
                          </a:solidFill>
                          <a:effectLst/>
                          <a:latin typeface="Calibri" panose="020F0502020204030204" pitchFamily="34" charset="0"/>
                        </a:rPr>
                        <a:t>9.4%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56D"/>
                    </a:solidFill>
                  </a:tcPr>
                </a:tc>
                <a:tc>
                  <a:txBody>
                    <a:bodyPr/>
                    <a:lstStyle/>
                    <a:p>
                      <a:pPr algn="ctr" fontAlgn="ctr"/>
                      <a:r>
                        <a:rPr lang="en-IN" sz="1100" b="0" i="0" u="none" strike="noStrike">
                          <a:solidFill>
                            <a:srgbClr val="F1F1F1"/>
                          </a:solidFill>
                          <a:effectLst/>
                          <a:latin typeface="Calibri" panose="020F0502020204030204" pitchFamily="34" charset="0"/>
                        </a:rPr>
                        <a:t>6.1%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76E"/>
                    </a:solidFill>
                  </a:tcPr>
                </a:tc>
                <a:tc>
                  <a:txBody>
                    <a:bodyPr/>
                    <a:lstStyle/>
                    <a:p>
                      <a:pPr algn="ctr" fontAlgn="ctr"/>
                      <a:r>
                        <a:rPr lang="en-IN" sz="1100" b="0" i="0" u="none" strike="noStrike">
                          <a:solidFill>
                            <a:srgbClr val="000000"/>
                          </a:solidFill>
                          <a:effectLst/>
                          <a:latin typeface="Calibri" panose="020F0502020204030204" pitchFamily="34" charset="0"/>
                        </a:rPr>
                        <a:t>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r>
                        <a:rPr lang="en-IN" sz="1100" b="0" i="0" u="none" strike="noStrike">
                          <a:solidFill>
                            <a:srgbClr val="000000"/>
                          </a:solidFill>
                          <a:effectLst/>
                          <a:latin typeface="Calibri" panose="020F0502020204030204" pitchFamily="34" charset="0"/>
                        </a:rPr>
                        <a:t>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DE81"/>
                    </a:solidFill>
                  </a:tcPr>
                </a:tc>
                <a:tc>
                  <a:txBody>
                    <a:bodyPr/>
                    <a:lstStyle/>
                    <a:p>
                      <a:pPr algn="ctr" fontAlgn="ctr"/>
                      <a:r>
                        <a:rPr lang="en-IN" sz="1100" b="0" i="0" u="none" strike="noStrike">
                          <a:solidFill>
                            <a:srgbClr val="000000"/>
                          </a:solidFill>
                          <a:effectLst/>
                          <a:latin typeface="Calibri" panose="020F0502020204030204" pitchFamily="34" charset="0"/>
                        </a:rPr>
                        <a:t>4.7%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179"/>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97A"/>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276"/>
                    </a:solidFill>
                  </a:tcPr>
                </a:tc>
                <a:tc>
                  <a:txBody>
                    <a:bodyPr/>
                    <a:lstStyle/>
                    <a:p>
                      <a:pPr algn="ctr" fontAlgn="ctr"/>
                      <a:r>
                        <a:rPr lang="en-IN" sz="1100" b="0" i="0" u="none" strike="noStrike">
                          <a:solidFill>
                            <a:srgbClr val="F1F1F1"/>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26D"/>
                    </a:solidFill>
                  </a:tcPr>
                </a:tc>
                <a:tc>
                  <a:txBody>
                    <a:bodyPr/>
                    <a:lstStyle/>
                    <a:p>
                      <a:pPr algn="ctr" fontAlgn="ctr"/>
                      <a:r>
                        <a:rPr lang="en-IN" sz="1100" b="0" i="0" u="none" strike="noStrike">
                          <a:solidFill>
                            <a:srgbClr val="000000"/>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F7B"/>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583"/>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CF7E"/>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282"/>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476"/>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B7E"/>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D7E"/>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0.1187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78760007"/>
                  </a:ext>
                </a:extLst>
              </a:tr>
              <a:tr h="185341">
                <a:tc>
                  <a:txBody>
                    <a:bodyPr/>
                    <a:lstStyle/>
                    <a:p>
                      <a:pPr algn="ctr" fontAlgn="ctr"/>
                      <a:r>
                        <a:rPr lang="en-IN" sz="1100" b="0" i="0" u="none" strike="noStrike">
                          <a:solidFill>
                            <a:srgbClr val="000000"/>
                          </a:solidFill>
                          <a:effectLst/>
                          <a:latin typeface="Calibri" panose="020F0502020204030204" pitchFamily="34" charset="0"/>
                        </a:rPr>
                        <a:t>2024-12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32,289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27.3%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16.2%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r>
                        <a:rPr lang="en-IN" sz="1100" b="0" i="0" u="none" strike="noStrike">
                          <a:solidFill>
                            <a:srgbClr val="F1F1F1"/>
                          </a:solidFill>
                          <a:effectLst/>
                          <a:latin typeface="Calibri" panose="020F0502020204030204" pitchFamily="34" charset="0"/>
                        </a:rPr>
                        <a:t>10.7%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9.9%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83"/>
                    </a:solidFill>
                  </a:tcPr>
                </a:tc>
                <a:tc>
                  <a:txBody>
                    <a:bodyPr/>
                    <a:lstStyle/>
                    <a:p>
                      <a:pPr algn="ctr" fontAlgn="ctr"/>
                      <a:r>
                        <a:rPr lang="en-IN" sz="1100" b="0" i="0" u="none" strike="noStrike">
                          <a:solidFill>
                            <a:srgbClr val="000000"/>
                          </a:solidFill>
                          <a:effectLst/>
                          <a:latin typeface="Calibri" panose="020F0502020204030204" pitchFamily="34" charset="0"/>
                        </a:rPr>
                        <a:t>6.6%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ctr" fontAlgn="ctr"/>
                      <a:r>
                        <a:rPr lang="en-IN" sz="1100" b="0" i="0" u="none" strike="noStrike">
                          <a:solidFill>
                            <a:srgbClr val="000000"/>
                          </a:solidFill>
                          <a:effectLst/>
                          <a:latin typeface="Calibri" panose="020F0502020204030204" pitchFamily="34" charset="0"/>
                        </a:rPr>
                        <a:t>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2"/>
                    </a:solidFill>
                  </a:tcPr>
                </a:tc>
                <a:tc>
                  <a:txBody>
                    <a:bodyPr/>
                    <a:lstStyle/>
                    <a:p>
                      <a:pPr algn="ctr" fontAlgn="ctr"/>
                      <a:r>
                        <a:rPr lang="en-IN" sz="1100" b="0" i="0" u="none" strike="noStrike">
                          <a:solidFill>
                            <a:srgbClr val="000000"/>
                          </a:solidFill>
                          <a:effectLst/>
                          <a:latin typeface="Calibri" panose="020F0502020204030204" pitchFamily="34" charset="0"/>
                        </a:rPr>
                        <a:t>6.3%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4.9%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C7E"/>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A7E"/>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47A"/>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A84"/>
                    </a:solidFill>
                  </a:tcPr>
                </a:tc>
                <a:tc>
                  <a:txBody>
                    <a:bodyPr/>
                    <a:lstStyle/>
                    <a:p>
                      <a:pPr algn="ctr" fontAlgn="ctr"/>
                      <a:r>
                        <a:rPr lang="en-IN" sz="1100" b="0" i="0" u="none" strike="noStrike">
                          <a:solidFill>
                            <a:srgbClr val="000000"/>
                          </a:solidFill>
                          <a:effectLst/>
                          <a:latin typeface="Calibri" panose="020F0502020204030204" pitchFamily="34" charset="0"/>
                        </a:rPr>
                        <a:t>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E78"/>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680"/>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F75"/>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D75"/>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0.1180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7505930"/>
                  </a:ext>
                </a:extLst>
              </a:tr>
              <a:tr h="185341">
                <a:tc>
                  <a:txBody>
                    <a:bodyPr/>
                    <a:lstStyle/>
                    <a:p>
                      <a:pPr algn="ctr" fontAlgn="ctr"/>
                      <a:r>
                        <a:rPr lang="en-IN" sz="1100" b="0" i="0" u="none" strike="noStrike">
                          <a:solidFill>
                            <a:srgbClr val="000000"/>
                          </a:solidFill>
                          <a:effectLst/>
                          <a:latin typeface="Calibri" panose="020F0502020204030204" pitchFamily="34" charset="0"/>
                        </a:rPr>
                        <a:t>2025-01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15,691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24.3%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E683"/>
                    </a:solidFill>
                  </a:tcPr>
                </a:tc>
                <a:tc>
                  <a:txBody>
                    <a:bodyPr/>
                    <a:lstStyle/>
                    <a:p>
                      <a:pPr algn="ctr" fontAlgn="ctr"/>
                      <a:r>
                        <a:rPr lang="en-IN" sz="1100" b="0" i="0" u="none" strike="noStrike">
                          <a:solidFill>
                            <a:srgbClr val="000000"/>
                          </a:solidFill>
                          <a:effectLst/>
                          <a:latin typeface="Calibri" panose="020F0502020204030204" pitchFamily="34" charset="0"/>
                        </a:rPr>
                        <a:t>15.8%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r>
                        <a:rPr lang="en-IN" sz="1100" b="0" i="0" u="none" strike="noStrike">
                          <a:solidFill>
                            <a:srgbClr val="000000"/>
                          </a:solidFill>
                          <a:effectLst/>
                          <a:latin typeface="Calibri" panose="020F0502020204030204" pitchFamily="34" charset="0"/>
                        </a:rPr>
                        <a:t>15.8%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CE683"/>
                    </a:solidFill>
                  </a:tcPr>
                </a:tc>
                <a:tc>
                  <a:txBody>
                    <a:bodyPr/>
                    <a:lstStyle/>
                    <a:p>
                      <a:pPr algn="ctr" fontAlgn="ctr"/>
                      <a:r>
                        <a:rPr lang="en-IN" sz="1100" b="0" i="0" u="none" strike="noStrike">
                          <a:solidFill>
                            <a:srgbClr val="000000"/>
                          </a:solidFill>
                          <a:effectLst/>
                          <a:latin typeface="Calibri" panose="020F0502020204030204" pitchFamily="34" charset="0"/>
                        </a:rPr>
                        <a:t>9.9%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r>
                        <a:rPr lang="en-IN" sz="1100" b="0" i="0" u="none" strike="noStrike">
                          <a:solidFill>
                            <a:srgbClr val="000000"/>
                          </a:solidFill>
                          <a:effectLst/>
                          <a:latin typeface="Calibri" panose="020F0502020204030204" pitchFamily="34" charset="0"/>
                        </a:rPr>
                        <a:t>6.7%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r>
                        <a:rPr lang="en-IN" sz="1100" b="0" i="0" u="none" strike="noStrike">
                          <a:solidFill>
                            <a:srgbClr val="F1F1F1"/>
                          </a:solidFill>
                          <a:effectLst/>
                          <a:latin typeface="Calibri" panose="020F0502020204030204" pitchFamily="34" charset="0"/>
                        </a:rPr>
                        <a:t>5.7%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F82"/>
                    </a:solidFill>
                  </a:tcPr>
                </a:tc>
                <a:tc>
                  <a:txBody>
                    <a:bodyPr/>
                    <a:lstStyle/>
                    <a:p>
                      <a:pPr algn="ctr" fontAlgn="ctr"/>
                      <a:r>
                        <a:rPr lang="en-IN" sz="1100" b="0" i="0" u="none" strike="noStrike">
                          <a:solidFill>
                            <a:srgbClr val="000000"/>
                          </a:solidFill>
                          <a:effectLst/>
                          <a:latin typeface="Calibri" panose="020F0502020204030204" pitchFamily="34" charset="0"/>
                        </a:rPr>
                        <a:t>5.1%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ctr" fontAlgn="ctr"/>
                      <a:r>
                        <a:rPr lang="en-IN" sz="1100" b="0" i="0" u="none" strike="noStrike">
                          <a:solidFill>
                            <a:srgbClr val="F1F1F1"/>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6D"/>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379"/>
                    </a:solidFill>
                  </a:tcPr>
                </a:tc>
                <a:tc>
                  <a:txBody>
                    <a:bodyPr/>
                    <a:lstStyle/>
                    <a:p>
                      <a:pPr algn="ctr" fontAlgn="ctr"/>
                      <a:r>
                        <a:rPr lang="en-IN" sz="1100" b="0" i="0" u="none" strike="noStrike">
                          <a:solidFill>
                            <a:srgbClr val="F1F1F1"/>
                          </a:solidFill>
                          <a:effectLst/>
                          <a:latin typeface="Calibri" panose="020F0502020204030204" pitchFamily="34" charset="0"/>
                        </a:rPr>
                        <a:t>1.7%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algn="ctr" fontAlgn="ctr"/>
                      <a:r>
                        <a:rPr lang="en-IN" sz="1100" b="0" i="0" u="none" strike="noStrike">
                          <a:solidFill>
                            <a:srgbClr val="000000"/>
                          </a:solidFill>
                          <a:effectLst/>
                          <a:latin typeface="Calibri" panose="020F0502020204030204" pitchFamily="34" charset="0"/>
                        </a:rPr>
                        <a:t>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ctr"/>
                      <a:r>
                        <a:rPr lang="en-IN" sz="1100" b="0" i="0" u="none" strike="noStrike">
                          <a:solidFill>
                            <a:srgbClr val="F1F1F1"/>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470"/>
                    </a:solidFill>
                  </a:tcPr>
                </a:tc>
                <a:tc>
                  <a:txBody>
                    <a:bodyPr/>
                    <a:lstStyle/>
                    <a:p>
                      <a:pPr algn="ctr" fontAlgn="ctr"/>
                      <a:r>
                        <a:rPr lang="en-IN" sz="1100" b="0" i="0" u="none" strike="noStrike">
                          <a:solidFill>
                            <a:srgbClr val="F1F1F1"/>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58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0.1205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5044591"/>
                  </a:ext>
                </a:extLst>
              </a:tr>
              <a:tr h="185341">
                <a:tc>
                  <a:txBody>
                    <a:bodyPr/>
                    <a:lstStyle/>
                    <a:p>
                      <a:pPr algn="ctr" fontAlgn="ctr"/>
                      <a:r>
                        <a:rPr lang="en-IN" sz="1100" b="0" i="0" u="none" strike="noStrike">
                          <a:solidFill>
                            <a:srgbClr val="000000"/>
                          </a:solidFill>
                          <a:effectLst/>
                          <a:latin typeface="Calibri" panose="020F0502020204030204" pitchFamily="34" charset="0"/>
                        </a:rPr>
                        <a:t>2025-02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13,474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21.4%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E72"/>
                    </a:solidFill>
                  </a:tcPr>
                </a:tc>
                <a:tc>
                  <a:txBody>
                    <a:bodyPr/>
                    <a:lstStyle/>
                    <a:p>
                      <a:pPr algn="ctr" fontAlgn="ctr"/>
                      <a:r>
                        <a:rPr lang="en-IN" sz="1100" b="0" i="0" u="none" strike="noStrike">
                          <a:solidFill>
                            <a:srgbClr val="F1F1F1"/>
                          </a:solidFill>
                          <a:effectLst/>
                          <a:latin typeface="Calibri" panose="020F0502020204030204" pitchFamily="34" charset="0"/>
                        </a:rPr>
                        <a:t>14.9%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19.8%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9.4%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C6C"/>
                    </a:solidFill>
                  </a:tcPr>
                </a:tc>
                <a:tc>
                  <a:txBody>
                    <a:bodyPr/>
                    <a:lstStyle/>
                    <a:p>
                      <a:pPr algn="ctr" fontAlgn="ctr"/>
                      <a:r>
                        <a:rPr lang="en-IN" sz="1100" b="0" i="0" u="none" strike="noStrike">
                          <a:solidFill>
                            <a:srgbClr val="000000"/>
                          </a:solidFill>
                          <a:effectLst/>
                          <a:latin typeface="Calibri" panose="020F0502020204030204" pitchFamily="34" charset="0"/>
                        </a:rPr>
                        <a:t>6.4%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079"/>
                    </a:solidFill>
                  </a:tcPr>
                </a:tc>
                <a:tc>
                  <a:txBody>
                    <a:bodyPr/>
                    <a:lstStyle/>
                    <a:p>
                      <a:pPr algn="ctr" fontAlgn="ctr"/>
                      <a:r>
                        <a:rPr lang="en-IN" sz="1100" b="0" i="0" u="none" strike="noStrike">
                          <a:solidFill>
                            <a:srgbClr val="000000"/>
                          </a:solidFill>
                          <a:effectLst/>
                          <a:latin typeface="Calibri" panose="020F0502020204030204" pitchFamily="34" charset="0"/>
                        </a:rPr>
                        <a:t>6.1%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r>
                        <a:rPr lang="en-IN" sz="1100" b="0" i="0" u="none" strike="noStrike">
                          <a:solidFill>
                            <a:srgbClr val="000000"/>
                          </a:solidFill>
                          <a:effectLst/>
                          <a:latin typeface="Calibri" panose="020F0502020204030204" pitchFamily="34" charset="0"/>
                        </a:rPr>
                        <a:t>5.0%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r>
                        <a:rPr lang="en-IN" sz="1100" b="0" i="0" u="none" strike="noStrike">
                          <a:solidFill>
                            <a:srgbClr val="000000"/>
                          </a:solidFill>
                          <a:effectLst/>
                          <a:latin typeface="Calibri" panose="020F0502020204030204" pitchFamily="34" charset="0"/>
                        </a:rPr>
                        <a:t>5.2%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r>
                        <a:rPr lang="en-IN" sz="1100" b="0" i="0" u="none" strike="noStrike">
                          <a:solidFill>
                            <a:srgbClr val="000000"/>
                          </a:solidFill>
                          <a:effectLst/>
                          <a:latin typeface="Calibri" panose="020F0502020204030204" pitchFamily="34" charset="0"/>
                        </a:rPr>
                        <a:t>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CB7E"/>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ctr"/>
                      <a:r>
                        <a:rPr lang="en-IN" sz="1100" b="0" i="0" u="none" strike="noStrike">
                          <a:solidFill>
                            <a:srgbClr val="000000"/>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573"/>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80"/>
                    </a:solidFill>
                  </a:tcPr>
                </a:tc>
                <a:tc>
                  <a:txBody>
                    <a:bodyPr/>
                    <a:lstStyle/>
                    <a:p>
                      <a:pPr algn="ctr" fontAlgn="ctr"/>
                      <a:r>
                        <a:rPr lang="en-IN" sz="1100" b="0" i="0" u="none" strike="noStrike">
                          <a:solidFill>
                            <a:srgbClr val="000000"/>
                          </a:solidFill>
                          <a:effectLst/>
                          <a:latin typeface="Calibri" panose="020F0502020204030204" pitchFamily="34" charset="0"/>
                        </a:rPr>
                        <a:t>1.6%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72"/>
                    </a:solidFill>
                  </a:tcPr>
                </a:tc>
                <a:tc>
                  <a:txBody>
                    <a:bodyPr/>
                    <a:lstStyle/>
                    <a:p>
                      <a:pPr algn="ctr" fontAlgn="ctr"/>
                      <a:r>
                        <a:rPr lang="en-IN" sz="1100" b="0" i="0" u="none" strike="noStrike">
                          <a:solidFill>
                            <a:srgbClr val="F1F1F1"/>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D72"/>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680"/>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179"/>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CA7D"/>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0.1194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2740152"/>
                  </a:ext>
                </a:extLst>
              </a:tr>
              <a:tr h="185341">
                <a:tc>
                  <a:txBody>
                    <a:bodyPr/>
                    <a:lstStyle/>
                    <a:p>
                      <a:pPr algn="ctr" fontAlgn="ctr"/>
                      <a:r>
                        <a:rPr lang="en-IN" sz="1100" b="0" i="0" u="none" strike="noStrike">
                          <a:solidFill>
                            <a:srgbClr val="000000"/>
                          </a:solidFill>
                          <a:effectLst/>
                          <a:latin typeface="Calibri" panose="020F0502020204030204" pitchFamily="34" charset="0"/>
                        </a:rPr>
                        <a:t>2025-03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16,626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A6E"/>
                    </a:solidFill>
                  </a:tcPr>
                </a:tc>
                <a:tc>
                  <a:txBody>
                    <a:bodyPr/>
                    <a:lstStyle/>
                    <a:p>
                      <a:pPr algn="ctr" fontAlgn="ctr"/>
                      <a:r>
                        <a:rPr lang="en-IN" sz="1100" b="0" i="0" u="none" strike="noStrike">
                          <a:solidFill>
                            <a:srgbClr val="000000"/>
                          </a:solidFill>
                          <a:effectLst/>
                          <a:latin typeface="Calibri" panose="020F0502020204030204" pitchFamily="34" charset="0"/>
                        </a:rPr>
                        <a:t>16.0%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83"/>
                    </a:solidFill>
                  </a:tcPr>
                </a:tc>
                <a:tc>
                  <a:txBody>
                    <a:bodyPr/>
                    <a:lstStyle/>
                    <a:p>
                      <a:pPr algn="ctr" fontAlgn="ctr"/>
                      <a:r>
                        <a:rPr lang="en-IN" sz="1100" b="0" i="0" u="none" strike="noStrike">
                          <a:solidFill>
                            <a:srgbClr val="000000"/>
                          </a:solidFill>
                          <a:effectLst/>
                          <a:latin typeface="Calibri" panose="020F0502020204030204" pitchFamily="34" charset="0"/>
                        </a:rPr>
                        <a:t>18.5%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CB7E"/>
                    </a:solidFill>
                  </a:tcPr>
                </a:tc>
                <a:tc>
                  <a:txBody>
                    <a:bodyPr/>
                    <a:lstStyle/>
                    <a:p>
                      <a:pPr algn="ctr" fontAlgn="ctr"/>
                      <a:r>
                        <a:rPr lang="en-IN" sz="1100" b="0" i="0" u="none" strike="noStrike">
                          <a:solidFill>
                            <a:srgbClr val="F1F1F1"/>
                          </a:solidFill>
                          <a:effectLst/>
                          <a:latin typeface="Calibri" panose="020F0502020204030204" pitchFamily="34" charset="0"/>
                        </a:rPr>
                        <a:t>9.4%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480"/>
                    </a:solidFill>
                  </a:tcPr>
                </a:tc>
                <a:tc>
                  <a:txBody>
                    <a:bodyPr/>
                    <a:lstStyle/>
                    <a:p>
                      <a:pPr algn="ctr" fontAlgn="ctr"/>
                      <a:r>
                        <a:rPr lang="en-IN" sz="1100" b="0" i="0" u="none" strike="noStrike">
                          <a:solidFill>
                            <a:srgbClr val="000000"/>
                          </a:solidFill>
                          <a:effectLst/>
                          <a:latin typeface="Calibri" panose="020F0502020204030204" pitchFamily="34" charset="0"/>
                        </a:rPr>
                        <a:t>6.2%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B78"/>
                    </a:solidFill>
                  </a:tcPr>
                </a:tc>
                <a:tc>
                  <a:txBody>
                    <a:bodyPr/>
                    <a:lstStyle/>
                    <a:p>
                      <a:pPr algn="ctr" fontAlgn="ctr"/>
                      <a:r>
                        <a:rPr lang="en-IN" sz="1100" b="0" i="0" u="none" strike="noStrike">
                          <a:solidFill>
                            <a:srgbClr val="000000"/>
                          </a:solidFill>
                          <a:effectLst/>
                          <a:latin typeface="Calibri" panose="020F0502020204030204" pitchFamily="34" charset="0"/>
                        </a:rPr>
                        <a:t>5.1%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282"/>
                    </a:solidFill>
                  </a:tcPr>
                </a:tc>
                <a:tc>
                  <a:txBody>
                    <a:bodyPr/>
                    <a:lstStyle/>
                    <a:p>
                      <a:pPr algn="ctr" fontAlgn="ctr"/>
                      <a:r>
                        <a:rPr lang="en-IN" sz="1100" b="0" i="0" u="none" strike="noStrike">
                          <a:solidFill>
                            <a:srgbClr val="000000"/>
                          </a:solidFill>
                          <a:effectLst/>
                          <a:latin typeface="Calibri" panose="020F0502020204030204" pitchFamily="34" charset="0"/>
                        </a:rPr>
                        <a:t>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FCB7E"/>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C81"/>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2"/>
                    </a:solidFill>
                  </a:tcPr>
                </a:tc>
                <a:tc>
                  <a:txBody>
                    <a:bodyPr/>
                    <a:lstStyle/>
                    <a:p>
                      <a:pPr algn="ctr" fontAlgn="ctr"/>
                      <a:r>
                        <a:rPr lang="en-IN" sz="1100" b="0" i="0" u="none" strike="noStrike">
                          <a:solidFill>
                            <a:srgbClr val="000000"/>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173"/>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7F"/>
                    </a:solidFill>
                  </a:tcPr>
                </a:tc>
                <a:tc>
                  <a:txBody>
                    <a:bodyPr/>
                    <a:lstStyle/>
                    <a:p>
                      <a:pPr algn="ctr" fontAlgn="ctr"/>
                      <a:r>
                        <a:rPr lang="en-IN" sz="1100" b="0" i="0" u="none" strike="noStrike">
                          <a:solidFill>
                            <a:srgbClr val="000000"/>
                          </a:solidFill>
                          <a:effectLst/>
                          <a:latin typeface="Calibri" panose="020F0502020204030204" pitchFamily="34" charset="0"/>
                        </a:rPr>
                        <a:t>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87A"/>
                    </a:solidFill>
                  </a:tcPr>
                </a:tc>
                <a:tc>
                  <a:txBody>
                    <a:bodyPr/>
                    <a:lstStyle/>
                    <a:p>
                      <a:pPr algn="ctr" fontAlgn="ctr"/>
                      <a:r>
                        <a:rPr lang="en-IN" sz="1100" b="0" i="0" u="none" strike="noStrike">
                          <a:solidFill>
                            <a:srgbClr val="000000"/>
                          </a:solidFill>
                          <a:effectLst/>
                          <a:latin typeface="Calibri" panose="020F0502020204030204" pitchFamily="34" charset="0"/>
                        </a:rPr>
                        <a:t>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680"/>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C"/>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DB81"/>
                    </a:solidFill>
                  </a:tcPr>
                </a:tc>
                <a:tc>
                  <a:txBody>
                    <a:bodyPr/>
                    <a:lstStyle/>
                    <a:p>
                      <a:pPr algn="ctr" fontAlgn="ctr"/>
                      <a:r>
                        <a:rPr lang="en-IN" sz="1100" b="0" i="0" u="none" strike="noStrike">
                          <a:solidFill>
                            <a:srgbClr val="F1F1F1"/>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7F"/>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D17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0.1167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9421689"/>
                  </a:ext>
                </a:extLst>
              </a:tr>
              <a:tr h="185341">
                <a:tc>
                  <a:txBody>
                    <a:bodyPr/>
                    <a:lstStyle/>
                    <a:p>
                      <a:pPr algn="ctr" fontAlgn="ctr"/>
                      <a:r>
                        <a:rPr lang="en-IN" sz="1100" b="0" i="0" u="none" strike="noStrike">
                          <a:solidFill>
                            <a:srgbClr val="000000"/>
                          </a:solidFill>
                          <a:effectLst/>
                          <a:latin typeface="Calibri" panose="020F0502020204030204" pitchFamily="34" charset="0"/>
                        </a:rPr>
                        <a:t>2025-04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18,390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B6B"/>
                    </a:solidFill>
                  </a:tcPr>
                </a:tc>
                <a:tc>
                  <a:txBody>
                    <a:bodyPr/>
                    <a:lstStyle/>
                    <a:p>
                      <a:pPr algn="ctr" fontAlgn="ctr"/>
                      <a:r>
                        <a:rPr lang="en-IN" sz="1100" b="0" i="0" u="none" strike="noStrike">
                          <a:solidFill>
                            <a:srgbClr val="000000"/>
                          </a:solidFill>
                          <a:effectLst/>
                          <a:latin typeface="Calibri" panose="020F0502020204030204" pitchFamily="34" charset="0"/>
                        </a:rPr>
                        <a:t>16.7%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4D17F"/>
                    </a:solidFill>
                  </a:tcPr>
                </a:tc>
                <a:tc>
                  <a:txBody>
                    <a:bodyPr/>
                    <a:lstStyle/>
                    <a:p>
                      <a:pPr algn="ctr" fontAlgn="ctr"/>
                      <a:r>
                        <a:rPr lang="en-IN" sz="1100" b="0" i="0" u="none" strike="noStrike">
                          <a:solidFill>
                            <a:srgbClr val="000000"/>
                          </a:solidFill>
                          <a:effectLst/>
                          <a:latin typeface="Calibri" panose="020F0502020204030204" pitchFamily="34" charset="0"/>
                        </a:rPr>
                        <a:t>16.1%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382"/>
                    </a:solidFill>
                  </a:tcPr>
                </a:tc>
                <a:tc>
                  <a:txBody>
                    <a:bodyPr/>
                    <a:lstStyle/>
                    <a:p>
                      <a:pPr algn="ctr" fontAlgn="ctr"/>
                      <a:r>
                        <a:rPr lang="en-IN" sz="1100" b="0" i="0" u="none" strike="noStrike">
                          <a:solidFill>
                            <a:srgbClr val="000000"/>
                          </a:solidFill>
                          <a:effectLst/>
                          <a:latin typeface="Calibri" panose="020F0502020204030204" pitchFamily="34" charset="0"/>
                        </a:rPr>
                        <a:t>9.8%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r>
                        <a:rPr lang="en-IN" sz="1100" b="0" i="0" u="none" strike="noStrike">
                          <a:solidFill>
                            <a:srgbClr val="000000"/>
                          </a:solidFill>
                          <a:effectLst/>
                          <a:latin typeface="Calibri" panose="020F0502020204030204" pitchFamily="34" charset="0"/>
                        </a:rPr>
                        <a:t>6.9%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AD780"/>
                    </a:solidFill>
                  </a:tcPr>
                </a:tc>
                <a:tc>
                  <a:txBody>
                    <a:bodyPr/>
                    <a:lstStyle/>
                    <a:p>
                      <a:pPr algn="ctr" fontAlgn="ctr"/>
                      <a:r>
                        <a:rPr lang="en-IN" sz="1100" b="0" i="0" u="none" strike="noStrike">
                          <a:solidFill>
                            <a:srgbClr val="000000"/>
                          </a:solidFill>
                          <a:effectLst/>
                          <a:latin typeface="Calibri" panose="020F0502020204030204" pitchFamily="34" charset="0"/>
                        </a:rPr>
                        <a:t>6.3%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67D"/>
                    </a:solidFill>
                  </a:tcPr>
                </a:tc>
                <a:tc>
                  <a:txBody>
                    <a:bodyPr/>
                    <a:lstStyle/>
                    <a:p>
                      <a:pPr algn="ctr" fontAlgn="ctr"/>
                      <a:r>
                        <a:rPr lang="en-IN" sz="1100" b="0" i="0" u="none" strike="noStrike">
                          <a:solidFill>
                            <a:srgbClr val="000000"/>
                          </a:solidFill>
                          <a:effectLst/>
                          <a:latin typeface="Calibri" panose="020F0502020204030204" pitchFamily="34" charset="0"/>
                        </a:rPr>
                        <a:t>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282"/>
                    </a:solidFill>
                  </a:tcPr>
                </a:tc>
                <a:tc>
                  <a:txBody>
                    <a:bodyPr/>
                    <a:lstStyle/>
                    <a:p>
                      <a:pPr algn="ctr" fontAlgn="ctr"/>
                      <a:r>
                        <a:rPr lang="en-IN" sz="1100" b="0" i="0" u="none" strike="noStrike">
                          <a:solidFill>
                            <a:srgbClr val="000000"/>
                          </a:solidFill>
                          <a:effectLst/>
                          <a:latin typeface="Calibri" panose="020F0502020204030204" pitchFamily="34" charset="0"/>
                        </a:rPr>
                        <a:t>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algn="ctr" fontAlgn="ctr"/>
                      <a:r>
                        <a:rPr lang="en-IN" sz="1100" b="0" i="0" u="none" strike="noStrike">
                          <a:solidFill>
                            <a:srgbClr val="000000"/>
                          </a:solidFill>
                          <a:effectLst/>
                          <a:latin typeface="Calibri" panose="020F0502020204030204" pitchFamily="34" charset="0"/>
                        </a:rPr>
                        <a:t>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CF7E"/>
                    </a:solidFill>
                  </a:tcPr>
                </a:tc>
                <a:tc>
                  <a:txBody>
                    <a:bodyPr/>
                    <a:lstStyle/>
                    <a:p>
                      <a:pPr algn="ctr" fontAlgn="ctr"/>
                      <a:r>
                        <a:rPr lang="en-IN" sz="1100" b="0" i="0" u="none" strike="noStrike">
                          <a:solidFill>
                            <a:srgbClr val="000000"/>
                          </a:solidFill>
                          <a:effectLst/>
                          <a:latin typeface="Calibri" panose="020F0502020204030204" pitchFamily="34" charset="0"/>
                        </a:rPr>
                        <a:t>2.7%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C67D"/>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683"/>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ctr" fontAlgn="ctr"/>
                      <a:r>
                        <a:rPr lang="en-IN" sz="1100" b="0" i="0" u="none" strike="noStrike">
                          <a:solidFill>
                            <a:srgbClr val="F1F1F1"/>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A71"/>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0.1144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9763730"/>
                  </a:ext>
                </a:extLst>
              </a:tr>
              <a:tr h="185341">
                <a:tc>
                  <a:txBody>
                    <a:bodyPr/>
                    <a:lstStyle/>
                    <a:p>
                      <a:pPr algn="ctr" fontAlgn="ctr"/>
                      <a:r>
                        <a:rPr lang="en-IN" sz="1100" b="0" i="0" u="none" strike="noStrike">
                          <a:solidFill>
                            <a:srgbClr val="000000"/>
                          </a:solidFill>
                          <a:effectLst/>
                          <a:latin typeface="Calibri" panose="020F0502020204030204" pitchFamily="34" charset="0"/>
                        </a:rPr>
                        <a:t>2025-05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16D"/>
                    </a:solidFill>
                  </a:tcPr>
                </a:tc>
                <a:tc>
                  <a:txBody>
                    <a:bodyPr/>
                    <a:lstStyle/>
                    <a:p>
                      <a:pPr algn="ctr" fontAlgn="ctr"/>
                      <a:r>
                        <a:rPr lang="en-IN" sz="1100" b="0" i="0" u="none" strike="noStrike">
                          <a:solidFill>
                            <a:srgbClr val="000000"/>
                          </a:solidFill>
                          <a:effectLst/>
                          <a:latin typeface="Calibri" panose="020F0502020204030204" pitchFamily="34" charset="0"/>
                        </a:rPr>
                        <a:t>17.1%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15.3%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A84"/>
                    </a:solidFill>
                  </a:tcPr>
                </a:tc>
                <a:tc>
                  <a:txBody>
                    <a:bodyPr/>
                    <a:lstStyle/>
                    <a:p>
                      <a:pPr algn="ctr" fontAlgn="ctr"/>
                      <a:r>
                        <a:rPr lang="en-IN" sz="1100" b="0" i="0" u="none" strike="noStrike">
                          <a:solidFill>
                            <a:srgbClr val="000000"/>
                          </a:solidFill>
                          <a:effectLst/>
                          <a:latin typeface="Calibri" panose="020F0502020204030204" pitchFamily="34" charset="0"/>
                        </a:rPr>
                        <a:t>10.0%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r>
                        <a:rPr lang="en-IN" sz="1100" b="0" i="0" u="none" strike="noStrike">
                          <a:solidFill>
                            <a:srgbClr val="000000"/>
                          </a:solidFill>
                          <a:effectLst/>
                          <a:latin typeface="Calibri" panose="020F0502020204030204" pitchFamily="34" charset="0"/>
                        </a:rPr>
                        <a:t>7.2%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C17C"/>
                    </a:solidFill>
                  </a:tcPr>
                </a:tc>
                <a:tc>
                  <a:txBody>
                    <a:bodyPr/>
                    <a:lstStyle/>
                    <a:p>
                      <a:pPr algn="ctr" fontAlgn="ctr"/>
                      <a:r>
                        <a:rPr lang="en-IN" sz="1100" b="0" i="0" u="none" strike="noStrike">
                          <a:solidFill>
                            <a:srgbClr val="000000"/>
                          </a:solidFill>
                          <a:effectLst/>
                          <a:latin typeface="Calibri" panose="020F0502020204030204" pitchFamily="34" charset="0"/>
                        </a:rPr>
                        <a:t>6.2%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279"/>
                    </a:solidFill>
                  </a:tcPr>
                </a:tc>
                <a:tc>
                  <a:txBody>
                    <a:bodyPr/>
                    <a:lstStyle/>
                    <a:p>
                      <a:pPr algn="ctr" fontAlgn="ctr"/>
                      <a:r>
                        <a:rPr lang="en-IN" sz="1100" b="0" i="0" u="none" strike="noStrike">
                          <a:solidFill>
                            <a:srgbClr val="000000"/>
                          </a:solidFill>
                          <a:effectLst/>
                          <a:latin typeface="Calibri" panose="020F0502020204030204" pitchFamily="34" charset="0"/>
                        </a:rPr>
                        <a:t>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DC81"/>
                    </a:solidFill>
                  </a:tcPr>
                </a:tc>
                <a:tc>
                  <a:txBody>
                    <a:bodyPr/>
                    <a:lstStyle/>
                    <a:p>
                      <a:pPr algn="ctr" fontAlgn="ctr"/>
                      <a:r>
                        <a:rPr lang="en-IN" sz="1100" b="0" i="0" u="none" strike="noStrike">
                          <a:solidFill>
                            <a:srgbClr val="000000"/>
                          </a:solidFill>
                          <a:effectLst/>
                          <a:latin typeface="Calibri" panose="020F0502020204030204" pitchFamily="34" charset="0"/>
                        </a:rPr>
                        <a:t>5.9%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082"/>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683"/>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082"/>
                    </a:solidFill>
                  </a:tcPr>
                </a:tc>
                <a:tc>
                  <a:txBody>
                    <a:bodyPr/>
                    <a:lstStyle/>
                    <a:p>
                      <a:pPr algn="ctr" fontAlgn="ctr"/>
                      <a:r>
                        <a:rPr lang="en-IN" sz="1100" b="0" i="0" u="none" strike="noStrike">
                          <a:solidFill>
                            <a:srgbClr val="000000"/>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algn="ctr" fontAlgn="ctr"/>
                      <a:r>
                        <a:rPr lang="en-IN" sz="1100" b="0" i="0" u="none" strike="noStrike">
                          <a:solidFill>
                            <a:srgbClr val="000000"/>
                          </a:solidFill>
                          <a:effectLst/>
                          <a:latin typeface="Calibri" panose="020F0502020204030204" pitchFamily="34" charset="0"/>
                        </a:rPr>
                        <a:t>1.3%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84"/>
                    </a:solidFill>
                  </a:tcPr>
                </a:tc>
                <a:tc>
                  <a:txBody>
                    <a:bodyPr/>
                    <a:lstStyle/>
                    <a:p>
                      <a:pPr algn="ctr" fontAlgn="ctr"/>
                      <a:r>
                        <a:rPr lang="en-IN" sz="1100" b="0" i="0" u="none" strike="noStrike">
                          <a:solidFill>
                            <a:srgbClr val="000000"/>
                          </a:solidFill>
                          <a:effectLst/>
                          <a:latin typeface="Calibri" panose="020F0502020204030204" pitchFamily="34" charset="0"/>
                        </a:rPr>
                        <a:t>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2"/>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D680"/>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984"/>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9515641"/>
                  </a:ext>
                </a:extLst>
              </a:tr>
              <a:tr h="185341">
                <a:tc>
                  <a:txBody>
                    <a:bodyPr/>
                    <a:lstStyle/>
                    <a:p>
                      <a:pPr algn="ctr" fontAlgn="ctr"/>
                      <a:r>
                        <a:rPr lang="en-IN" sz="1100" b="0" i="0" u="none" strike="noStrike">
                          <a:solidFill>
                            <a:srgbClr val="000000"/>
                          </a:solidFill>
                          <a:effectLst/>
                          <a:latin typeface="Calibri" panose="020F0502020204030204" pitchFamily="34" charset="0"/>
                        </a:rPr>
                        <a:t>2025-06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17,011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17.0%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C17C"/>
                    </a:solidFill>
                  </a:tcPr>
                </a:tc>
                <a:tc>
                  <a:txBody>
                    <a:bodyPr/>
                    <a:lstStyle/>
                    <a:p>
                      <a:pPr algn="ctr" fontAlgn="ctr"/>
                      <a:r>
                        <a:rPr lang="en-IN" sz="1100" b="0" i="0" u="none" strike="noStrike">
                          <a:solidFill>
                            <a:srgbClr val="000000"/>
                          </a:solidFill>
                          <a:effectLst/>
                          <a:latin typeface="Calibri" panose="020F0502020204030204" pitchFamily="34" charset="0"/>
                        </a:rPr>
                        <a:t>16.0%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382"/>
                    </a:solidFill>
                  </a:tcPr>
                </a:tc>
                <a:tc>
                  <a:txBody>
                    <a:bodyPr/>
                    <a:lstStyle/>
                    <a:p>
                      <a:pPr algn="ctr" fontAlgn="ctr"/>
                      <a:r>
                        <a:rPr lang="en-IN" sz="1100" b="0" i="0" u="none" strike="noStrike">
                          <a:solidFill>
                            <a:srgbClr val="000000"/>
                          </a:solidFill>
                          <a:effectLst/>
                          <a:latin typeface="Calibri" panose="020F0502020204030204" pitchFamily="34" charset="0"/>
                        </a:rPr>
                        <a:t>9.8%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r>
                        <a:rPr lang="en-IN" sz="1100" b="0" i="0" u="none" strike="noStrike">
                          <a:solidFill>
                            <a:srgbClr val="000000"/>
                          </a:solidFill>
                          <a:effectLst/>
                          <a:latin typeface="Calibri" panose="020F0502020204030204" pitchFamily="34" charset="0"/>
                        </a:rPr>
                        <a:t>6.3%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D75"/>
                    </a:solidFill>
                  </a:tcPr>
                </a:tc>
                <a:tc>
                  <a:txBody>
                    <a:bodyPr/>
                    <a:lstStyle/>
                    <a:p>
                      <a:pPr algn="ctr" fontAlgn="ctr"/>
                      <a:r>
                        <a:rPr lang="en-IN" sz="1100" b="0" i="0" u="none" strike="noStrike">
                          <a:solidFill>
                            <a:srgbClr val="000000"/>
                          </a:solidFill>
                          <a:effectLst/>
                          <a:latin typeface="Calibri" panose="020F0502020204030204" pitchFamily="34" charset="0"/>
                        </a:rPr>
                        <a:t>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383"/>
                    </a:solidFill>
                  </a:tcPr>
                </a:tc>
                <a:tc>
                  <a:txBody>
                    <a:bodyPr/>
                    <a:lstStyle/>
                    <a:p>
                      <a:pPr algn="ctr" fontAlgn="ctr"/>
                      <a:r>
                        <a:rPr lang="en-IN" sz="1100" b="0" i="0" u="none" strike="noStrike">
                          <a:solidFill>
                            <a:srgbClr val="000000"/>
                          </a:solidFill>
                          <a:effectLst/>
                          <a:latin typeface="Calibri" panose="020F0502020204030204" pitchFamily="34" charset="0"/>
                        </a:rPr>
                        <a:t>5.1%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r>
                        <a:rPr lang="en-IN" sz="1100" b="0" i="0" u="none" strike="noStrike">
                          <a:solidFill>
                            <a:srgbClr val="000000"/>
                          </a:solidFill>
                          <a:effectLst/>
                          <a:latin typeface="Calibri" panose="020F0502020204030204" pitchFamily="34" charset="0"/>
                        </a:rPr>
                        <a:t>5.7%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C87D"/>
                    </a:solidFill>
                  </a:tcPr>
                </a:tc>
                <a:tc>
                  <a:txBody>
                    <a:bodyPr/>
                    <a:lstStyle/>
                    <a:p>
                      <a:pPr algn="ctr" fontAlgn="ctr"/>
                      <a:r>
                        <a:rPr lang="en-IN" sz="1100" b="0" i="0" u="none" strike="noStrike">
                          <a:solidFill>
                            <a:srgbClr val="000000"/>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c>
                  <a:txBody>
                    <a:bodyPr/>
                    <a:lstStyle/>
                    <a:p>
                      <a:pPr algn="ctr" fontAlgn="ctr"/>
                      <a:r>
                        <a:rPr lang="en-IN" sz="1100" b="0" i="0" u="none" strike="noStrike">
                          <a:solidFill>
                            <a:srgbClr val="000000"/>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CD7E"/>
                    </a:solidFill>
                  </a:tcPr>
                </a:tc>
                <a:tc>
                  <a:txBody>
                    <a:bodyPr/>
                    <a:lstStyle/>
                    <a:p>
                      <a:pPr algn="ctr" fontAlgn="ctr"/>
                      <a:r>
                        <a:rPr lang="en-IN" sz="1100" b="0" i="0" u="none" strike="noStrike">
                          <a:solidFill>
                            <a:srgbClr val="000000"/>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r>
                        <a:rPr lang="en-IN" sz="1100" b="0" i="0" u="none" strike="noStrike">
                          <a:solidFill>
                            <a:srgbClr val="000000"/>
                          </a:solidFill>
                          <a:effectLst/>
                          <a:latin typeface="Calibri" panose="020F0502020204030204" pitchFamily="34" charset="0"/>
                        </a:rPr>
                        <a:t>1.4%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2DE81"/>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97A"/>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CD7E"/>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C78"/>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072"/>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D37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6634496"/>
                  </a:ext>
                </a:extLst>
              </a:tr>
              <a:tr h="185341">
                <a:tc>
                  <a:txBody>
                    <a:bodyPr/>
                    <a:lstStyle/>
                    <a:p>
                      <a:pPr algn="ctr" fontAlgn="ctr"/>
                      <a:r>
                        <a:rPr lang="en-IN" sz="1100" b="0" i="0" u="none" strike="noStrike">
                          <a:solidFill>
                            <a:srgbClr val="000000"/>
                          </a:solidFill>
                          <a:effectLst/>
                          <a:latin typeface="Calibri" panose="020F0502020204030204" pitchFamily="34" charset="0"/>
                        </a:rPr>
                        <a:t>2025-07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15,811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24.6%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282"/>
                    </a:solidFill>
                  </a:tcPr>
                </a:tc>
                <a:tc>
                  <a:txBody>
                    <a:bodyPr/>
                    <a:lstStyle/>
                    <a:p>
                      <a:pPr algn="ctr" fontAlgn="ctr"/>
                      <a:r>
                        <a:rPr lang="en-IN" sz="1100" b="0" i="0" u="none" strike="noStrike">
                          <a:solidFill>
                            <a:srgbClr val="000000"/>
                          </a:solidFill>
                          <a:effectLst/>
                          <a:latin typeface="Calibri" panose="020F0502020204030204" pitchFamily="34" charset="0"/>
                        </a:rPr>
                        <a:t>16.0%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4"/>
                    </a:solidFill>
                  </a:tcPr>
                </a:tc>
                <a:tc>
                  <a:txBody>
                    <a:bodyPr/>
                    <a:lstStyle/>
                    <a:p>
                      <a:pPr algn="ctr" fontAlgn="ctr"/>
                      <a:r>
                        <a:rPr lang="en-IN" sz="1100" b="0" i="0" u="none" strike="noStrike">
                          <a:solidFill>
                            <a:srgbClr val="000000"/>
                          </a:solidFill>
                          <a:effectLst/>
                          <a:latin typeface="Calibri" panose="020F0502020204030204" pitchFamily="34" charset="0"/>
                        </a:rPr>
                        <a:t>12.5%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B75"/>
                    </a:solidFill>
                  </a:tcPr>
                </a:tc>
                <a:tc>
                  <a:txBody>
                    <a:bodyPr/>
                    <a:lstStyle/>
                    <a:p>
                      <a:pPr algn="ctr" fontAlgn="ctr"/>
                      <a:r>
                        <a:rPr lang="en-IN" sz="1100" b="0" i="0" u="none" strike="noStrike">
                          <a:solidFill>
                            <a:srgbClr val="000000"/>
                          </a:solidFill>
                          <a:effectLst/>
                          <a:latin typeface="Calibri" panose="020F0502020204030204" pitchFamily="34" charset="0"/>
                        </a:rPr>
                        <a:t>9.7%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F7B"/>
                    </a:solidFill>
                  </a:tcPr>
                </a:tc>
                <a:tc>
                  <a:txBody>
                    <a:bodyPr/>
                    <a:lstStyle/>
                    <a:p>
                      <a:pPr algn="ctr" fontAlgn="ctr"/>
                      <a:r>
                        <a:rPr lang="en-IN" sz="1100" b="0" i="0" u="none" strike="noStrike">
                          <a:solidFill>
                            <a:srgbClr val="F1F1F1"/>
                          </a:solidFill>
                          <a:effectLst/>
                          <a:latin typeface="Calibri" panose="020F0502020204030204" pitchFamily="34" charset="0"/>
                        </a:rPr>
                        <a:t>6.0%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6.4%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17F"/>
                    </a:solidFill>
                  </a:tcPr>
                </a:tc>
                <a:tc>
                  <a:txBody>
                    <a:bodyPr/>
                    <a:lstStyle/>
                    <a:p>
                      <a:pPr algn="ctr" fontAlgn="ctr"/>
                      <a:r>
                        <a:rPr lang="en-IN" sz="1100" b="0" i="0" u="none" strike="noStrike">
                          <a:solidFill>
                            <a:srgbClr val="000000"/>
                          </a:solidFill>
                          <a:effectLst/>
                          <a:latin typeface="Calibri" panose="020F0502020204030204" pitchFamily="34" charset="0"/>
                        </a:rPr>
                        <a:t>5.9%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8CD7E"/>
                    </a:solidFill>
                  </a:tcPr>
                </a:tc>
                <a:tc>
                  <a:txBody>
                    <a:bodyPr/>
                    <a:lstStyle/>
                    <a:p>
                      <a:pPr algn="ctr" fontAlgn="ctr"/>
                      <a:r>
                        <a:rPr lang="en-IN" sz="1100" b="0" i="0" u="none" strike="noStrike">
                          <a:solidFill>
                            <a:srgbClr val="000000"/>
                          </a:solidFill>
                          <a:effectLst/>
                          <a:latin typeface="Calibri" panose="020F0502020204030204" pitchFamily="34" charset="0"/>
                        </a:rPr>
                        <a:t>5.8%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C47C"/>
                    </a:solidFill>
                  </a:tcPr>
                </a:tc>
                <a:tc>
                  <a:txBody>
                    <a:bodyPr/>
                    <a:lstStyle/>
                    <a:p>
                      <a:pPr algn="ctr" fontAlgn="ctr"/>
                      <a:r>
                        <a:rPr lang="en-IN" sz="1100" b="0" i="0" u="none" strike="noStrike">
                          <a:solidFill>
                            <a:srgbClr val="000000"/>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27F"/>
                    </a:solidFill>
                  </a:tcPr>
                </a:tc>
                <a:tc>
                  <a:txBody>
                    <a:bodyPr/>
                    <a:lstStyle/>
                    <a:p>
                      <a:pPr algn="ctr" fontAlgn="ctr"/>
                      <a:r>
                        <a:rPr lang="en-IN" sz="1100" b="0" i="0" u="none" strike="noStrike">
                          <a:solidFill>
                            <a:srgbClr val="000000"/>
                          </a:solidFill>
                          <a:effectLst/>
                          <a:latin typeface="Calibri" panose="020F0502020204030204" pitchFamily="34" charset="0"/>
                        </a:rPr>
                        <a:t>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3E382"/>
                    </a:solidFill>
                  </a:tcPr>
                </a:tc>
                <a:tc>
                  <a:txBody>
                    <a:bodyPr/>
                    <a:lstStyle/>
                    <a:p>
                      <a:pPr algn="ctr" fontAlgn="ctr"/>
                      <a:r>
                        <a:rPr lang="en-IN" sz="1100" b="0" i="0" u="none" strike="noStrike">
                          <a:solidFill>
                            <a:srgbClr val="F1F1F1"/>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DC81"/>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48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0.1131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517203"/>
                  </a:ext>
                </a:extLst>
              </a:tr>
            </a:tbl>
          </a:graphicData>
        </a:graphic>
      </p:graphicFrame>
      <p:graphicFrame>
        <p:nvGraphicFramePr>
          <p:cNvPr id="7" name="Table 6">
            <a:extLst>
              <a:ext uri="{FF2B5EF4-FFF2-40B4-BE49-F238E27FC236}">
                <a16:creationId xmlns:a16="http://schemas.microsoft.com/office/drawing/2014/main" id="{058BE6B2-8E2D-ADCD-6B83-B7DDE729C068}"/>
              </a:ext>
            </a:extLst>
          </p:cNvPr>
          <p:cNvGraphicFramePr>
            <a:graphicFrameLocks noGrp="1"/>
          </p:cNvGraphicFramePr>
          <p:nvPr>
            <p:extLst>
              <p:ext uri="{D42A27DB-BD31-4B8C-83A1-F6EECF244321}">
                <p14:modId xmlns:p14="http://schemas.microsoft.com/office/powerpoint/2010/main" val="3436301666"/>
              </p:ext>
            </p:extLst>
          </p:nvPr>
        </p:nvGraphicFramePr>
        <p:xfrm>
          <a:off x="463110" y="3545456"/>
          <a:ext cx="11265766" cy="2881466"/>
        </p:xfrm>
        <a:graphic>
          <a:graphicData uri="http://schemas.openxmlformats.org/drawingml/2006/table">
            <a:tbl>
              <a:tblPr/>
              <a:tblGrid>
                <a:gridCol w="543900">
                  <a:extLst>
                    <a:ext uri="{9D8B030D-6E8A-4147-A177-3AD203B41FA5}">
                      <a16:colId xmlns:a16="http://schemas.microsoft.com/office/drawing/2014/main" val="480630351"/>
                    </a:ext>
                  </a:extLst>
                </a:gridCol>
                <a:gridCol w="483466">
                  <a:extLst>
                    <a:ext uri="{9D8B030D-6E8A-4147-A177-3AD203B41FA5}">
                      <a16:colId xmlns:a16="http://schemas.microsoft.com/office/drawing/2014/main" val="3236352590"/>
                    </a:ext>
                  </a:extLst>
                </a:gridCol>
                <a:gridCol w="483466">
                  <a:extLst>
                    <a:ext uri="{9D8B030D-6E8A-4147-A177-3AD203B41FA5}">
                      <a16:colId xmlns:a16="http://schemas.microsoft.com/office/drawing/2014/main" val="3693494555"/>
                    </a:ext>
                  </a:extLst>
                </a:gridCol>
                <a:gridCol w="483466">
                  <a:extLst>
                    <a:ext uri="{9D8B030D-6E8A-4147-A177-3AD203B41FA5}">
                      <a16:colId xmlns:a16="http://schemas.microsoft.com/office/drawing/2014/main" val="3452419521"/>
                    </a:ext>
                  </a:extLst>
                </a:gridCol>
                <a:gridCol w="483466">
                  <a:extLst>
                    <a:ext uri="{9D8B030D-6E8A-4147-A177-3AD203B41FA5}">
                      <a16:colId xmlns:a16="http://schemas.microsoft.com/office/drawing/2014/main" val="3963989680"/>
                    </a:ext>
                  </a:extLst>
                </a:gridCol>
                <a:gridCol w="483466">
                  <a:extLst>
                    <a:ext uri="{9D8B030D-6E8A-4147-A177-3AD203B41FA5}">
                      <a16:colId xmlns:a16="http://schemas.microsoft.com/office/drawing/2014/main" val="2473032748"/>
                    </a:ext>
                  </a:extLst>
                </a:gridCol>
                <a:gridCol w="483466">
                  <a:extLst>
                    <a:ext uri="{9D8B030D-6E8A-4147-A177-3AD203B41FA5}">
                      <a16:colId xmlns:a16="http://schemas.microsoft.com/office/drawing/2014/main" val="3927136801"/>
                    </a:ext>
                  </a:extLst>
                </a:gridCol>
                <a:gridCol w="483466">
                  <a:extLst>
                    <a:ext uri="{9D8B030D-6E8A-4147-A177-3AD203B41FA5}">
                      <a16:colId xmlns:a16="http://schemas.microsoft.com/office/drawing/2014/main" val="3286458943"/>
                    </a:ext>
                  </a:extLst>
                </a:gridCol>
                <a:gridCol w="483466">
                  <a:extLst>
                    <a:ext uri="{9D8B030D-6E8A-4147-A177-3AD203B41FA5}">
                      <a16:colId xmlns:a16="http://schemas.microsoft.com/office/drawing/2014/main" val="1116485392"/>
                    </a:ext>
                  </a:extLst>
                </a:gridCol>
                <a:gridCol w="483466">
                  <a:extLst>
                    <a:ext uri="{9D8B030D-6E8A-4147-A177-3AD203B41FA5}">
                      <a16:colId xmlns:a16="http://schemas.microsoft.com/office/drawing/2014/main" val="3498206839"/>
                    </a:ext>
                  </a:extLst>
                </a:gridCol>
                <a:gridCol w="483466">
                  <a:extLst>
                    <a:ext uri="{9D8B030D-6E8A-4147-A177-3AD203B41FA5}">
                      <a16:colId xmlns:a16="http://schemas.microsoft.com/office/drawing/2014/main" val="2330585139"/>
                    </a:ext>
                  </a:extLst>
                </a:gridCol>
                <a:gridCol w="483466">
                  <a:extLst>
                    <a:ext uri="{9D8B030D-6E8A-4147-A177-3AD203B41FA5}">
                      <a16:colId xmlns:a16="http://schemas.microsoft.com/office/drawing/2014/main" val="1297104781"/>
                    </a:ext>
                  </a:extLst>
                </a:gridCol>
                <a:gridCol w="483466">
                  <a:extLst>
                    <a:ext uri="{9D8B030D-6E8A-4147-A177-3AD203B41FA5}">
                      <a16:colId xmlns:a16="http://schemas.microsoft.com/office/drawing/2014/main" val="2102460962"/>
                    </a:ext>
                  </a:extLst>
                </a:gridCol>
                <a:gridCol w="483466">
                  <a:extLst>
                    <a:ext uri="{9D8B030D-6E8A-4147-A177-3AD203B41FA5}">
                      <a16:colId xmlns:a16="http://schemas.microsoft.com/office/drawing/2014/main" val="2400387505"/>
                    </a:ext>
                  </a:extLst>
                </a:gridCol>
                <a:gridCol w="483466">
                  <a:extLst>
                    <a:ext uri="{9D8B030D-6E8A-4147-A177-3AD203B41FA5}">
                      <a16:colId xmlns:a16="http://schemas.microsoft.com/office/drawing/2014/main" val="487242081"/>
                    </a:ext>
                  </a:extLst>
                </a:gridCol>
                <a:gridCol w="483466">
                  <a:extLst>
                    <a:ext uri="{9D8B030D-6E8A-4147-A177-3AD203B41FA5}">
                      <a16:colId xmlns:a16="http://schemas.microsoft.com/office/drawing/2014/main" val="3637530821"/>
                    </a:ext>
                  </a:extLst>
                </a:gridCol>
                <a:gridCol w="483466">
                  <a:extLst>
                    <a:ext uri="{9D8B030D-6E8A-4147-A177-3AD203B41FA5}">
                      <a16:colId xmlns:a16="http://schemas.microsoft.com/office/drawing/2014/main" val="3782902908"/>
                    </a:ext>
                  </a:extLst>
                </a:gridCol>
                <a:gridCol w="483466">
                  <a:extLst>
                    <a:ext uri="{9D8B030D-6E8A-4147-A177-3AD203B41FA5}">
                      <a16:colId xmlns:a16="http://schemas.microsoft.com/office/drawing/2014/main" val="274483486"/>
                    </a:ext>
                  </a:extLst>
                </a:gridCol>
                <a:gridCol w="483466">
                  <a:extLst>
                    <a:ext uri="{9D8B030D-6E8A-4147-A177-3AD203B41FA5}">
                      <a16:colId xmlns:a16="http://schemas.microsoft.com/office/drawing/2014/main" val="3222105236"/>
                    </a:ext>
                  </a:extLst>
                </a:gridCol>
                <a:gridCol w="483466">
                  <a:extLst>
                    <a:ext uri="{9D8B030D-6E8A-4147-A177-3AD203B41FA5}">
                      <a16:colId xmlns:a16="http://schemas.microsoft.com/office/drawing/2014/main" val="1961222483"/>
                    </a:ext>
                  </a:extLst>
                </a:gridCol>
                <a:gridCol w="483466">
                  <a:extLst>
                    <a:ext uri="{9D8B030D-6E8A-4147-A177-3AD203B41FA5}">
                      <a16:colId xmlns:a16="http://schemas.microsoft.com/office/drawing/2014/main" val="3384396939"/>
                    </a:ext>
                  </a:extLst>
                </a:gridCol>
                <a:gridCol w="483466">
                  <a:extLst>
                    <a:ext uri="{9D8B030D-6E8A-4147-A177-3AD203B41FA5}">
                      <a16:colId xmlns:a16="http://schemas.microsoft.com/office/drawing/2014/main" val="3747649711"/>
                    </a:ext>
                  </a:extLst>
                </a:gridCol>
                <a:gridCol w="85614">
                  <a:extLst>
                    <a:ext uri="{9D8B030D-6E8A-4147-A177-3AD203B41FA5}">
                      <a16:colId xmlns:a16="http://schemas.microsoft.com/office/drawing/2014/main" val="3333791643"/>
                    </a:ext>
                  </a:extLst>
                </a:gridCol>
                <a:gridCol w="483466">
                  <a:extLst>
                    <a:ext uri="{9D8B030D-6E8A-4147-A177-3AD203B41FA5}">
                      <a16:colId xmlns:a16="http://schemas.microsoft.com/office/drawing/2014/main" val="4260560914"/>
                    </a:ext>
                  </a:extLst>
                </a:gridCol>
              </a:tblGrid>
              <a:tr h="208608">
                <a:tc gridSpan="24">
                  <a:txBody>
                    <a:bodyPr/>
                    <a:lstStyle/>
                    <a:p>
                      <a:pPr algn="ctr" fontAlgn="ctr"/>
                      <a:r>
                        <a:rPr lang="en-IN" sz="1200" b="1" i="0" u="none" strike="noStrike">
                          <a:solidFill>
                            <a:srgbClr val="000000"/>
                          </a:solidFill>
                          <a:effectLst/>
                          <a:latin typeface="Calibri" panose="020F0502020204030204" pitchFamily="34" charset="0"/>
                        </a:rPr>
                        <a:t>Repeat Applicant</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02640706"/>
                  </a:ext>
                </a:extLst>
              </a:tr>
              <a:tr h="564686">
                <a:tc>
                  <a:txBody>
                    <a:bodyPr/>
                    <a:lstStyle/>
                    <a:p>
                      <a:pPr algn="ctr" fontAlgn="ctr"/>
                      <a:r>
                        <a:rPr lang="en-IN" sz="1100" b="1" i="0" u="none" strike="noStrike">
                          <a:solidFill>
                            <a:srgbClr val="000000"/>
                          </a:solidFill>
                          <a:effectLst/>
                          <a:latin typeface="Calibri" panose="020F0502020204030204" pitchFamily="34" charset="0"/>
                        </a:rPr>
                        <a:t>ScoreRange</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NH_Hi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missing</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Bi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NH_Gi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NH_Fi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Ci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NH_Ii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Di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Ei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NH_Ei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Fi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Gi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NH_Ji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Hi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NH_Di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Ii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NH_Ci</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missing</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61614777"/>
                  </a:ext>
                </a:extLst>
              </a:tr>
              <a:tr h="191652">
                <a:tc>
                  <a:txBody>
                    <a:bodyPr/>
                    <a:lstStyle/>
                    <a:p>
                      <a:pPr algn="ctr" fontAlgn="ctr"/>
                      <a:r>
                        <a:rPr lang="en-IN" sz="1100" b="0" i="0" u="none" strike="noStrike">
                          <a:solidFill>
                            <a:srgbClr val="000000"/>
                          </a:solidFill>
                          <a:effectLst/>
                          <a:latin typeface="Calibri" panose="020F0502020204030204" pitchFamily="34" charset="0"/>
                        </a:rPr>
                        <a:t>2024-09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74.2%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CC7E"/>
                    </a:solidFill>
                  </a:tcPr>
                </a:tc>
                <a:tc>
                  <a:txBody>
                    <a:bodyPr/>
                    <a:lstStyle/>
                    <a:p>
                      <a:pPr algn="ctr" fontAlgn="ctr"/>
                      <a:r>
                        <a:rPr lang="en-IN" sz="1100" b="0" i="0" u="none" strike="noStrike">
                          <a:solidFill>
                            <a:srgbClr val="000000"/>
                          </a:solidFill>
                          <a:effectLst/>
                          <a:latin typeface="Calibri" panose="020F0502020204030204" pitchFamily="34" charset="0"/>
                        </a:rPr>
                        <a:t>7.2%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677"/>
                    </a:solidFill>
                  </a:tcPr>
                </a:tc>
                <a:tc>
                  <a:txBody>
                    <a:bodyPr/>
                    <a:lstStyle/>
                    <a:p>
                      <a:pPr algn="ctr" fontAlgn="ctr"/>
                      <a:r>
                        <a:rPr lang="en-IN" sz="1100" b="0" i="0" u="none" strike="noStrike">
                          <a:solidFill>
                            <a:srgbClr val="000000"/>
                          </a:solidFill>
                          <a:effectLst/>
                          <a:latin typeface="Calibri" panose="020F0502020204030204" pitchFamily="34" charset="0"/>
                        </a:rPr>
                        <a:t>7.2%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980"/>
                    </a:solidFill>
                  </a:tcPr>
                </a:tc>
                <a:tc>
                  <a:txBody>
                    <a:bodyPr/>
                    <a:lstStyle/>
                    <a:p>
                      <a:pPr algn="ctr" fontAlgn="ctr"/>
                      <a:r>
                        <a:rPr lang="en-IN" sz="1100" b="0" i="0" u="none" strike="noStrike">
                          <a:solidFill>
                            <a:srgbClr val="F1F1F1"/>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4.3%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r>
                        <a:rPr lang="en-IN" sz="1100" b="0" i="0" u="none" strike="noStrike">
                          <a:solidFill>
                            <a:srgbClr val="000000"/>
                          </a:solidFill>
                          <a:effectLst/>
                          <a:latin typeface="Calibri" panose="020F0502020204030204" pitchFamily="34" charset="0"/>
                        </a:rPr>
                        <a:t>3.1%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A7A"/>
                    </a:solidFill>
                  </a:tcPr>
                </a:tc>
                <a:tc>
                  <a:txBody>
                    <a:bodyPr/>
                    <a:lstStyle/>
                    <a:p>
                      <a:pPr algn="ctr" fontAlgn="ctr"/>
                      <a:r>
                        <a:rPr lang="en-IN" sz="1100" b="0" i="0" u="none" strike="noStrike">
                          <a:solidFill>
                            <a:srgbClr val="000000"/>
                          </a:solidFill>
                          <a:effectLst/>
                          <a:latin typeface="Calibri" panose="020F0502020204030204" pitchFamily="34" charset="0"/>
                        </a:rPr>
                        <a:t>3.0%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E984"/>
                    </a:solidFill>
                  </a:tcPr>
                </a:tc>
                <a:tc>
                  <a:txBody>
                    <a:bodyPr/>
                    <a:lstStyle/>
                    <a:p>
                      <a:pPr algn="ctr" fontAlgn="ctr"/>
                      <a:r>
                        <a:rPr lang="en-IN" sz="1100" b="0" i="0" u="none" strike="noStrike">
                          <a:solidFill>
                            <a:srgbClr val="F1F1F1"/>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F6F"/>
                    </a:solidFill>
                  </a:tcPr>
                </a:tc>
                <a:tc>
                  <a:txBody>
                    <a:bodyPr/>
                    <a:lstStyle/>
                    <a:p>
                      <a:pPr algn="ctr" fontAlgn="ctr"/>
                      <a:r>
                        <a:rPr lang="en-IN" sz="1100" b="0" i="0" u="none" strike="noStrike">
                          <a:solidFill>
                            <a:srgbClr val="000000"/>
                          </a:solidFill>
                          <a:effectLst/>
                          <a:latin typeface="Calibri" panose="020F0502020204030204" pitchFamily="34" charset="0"/>
                        </a:rPr>
                        <a:t>3.0%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276"/>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67D"/>
                    </a:solidFill>
                  </a:tcPr>
                </a:tc>
                <a:tc>
                  <a:txBody>
                    <a:bodyPr/>
                    <a:lstStyle/>
                    <a:p>
                      <a:pPr algn="ctr" fontAlgn="ctr"/>
                      <a:r>
                        <a:rPr lang="en-IN" sz="1100" b="0" i="0" u="none" strike="noStrike">
                          <a:solidFill>
                            <a:srgbClr val="F1F1F1"/>
                          </a:solidFill>
                          <a:effectLst/>
                          <a:latin typeface="Calibri" panose="020F0502020204030204" pitchFamily="34" charset="0"/>
                        </a:rPr>
                        <a:t>1.6%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E6C"/>
                    </a:solidFill>
                  </a:tcPr>
                </a:tc>
                <a:tc>
                  <a:txBody>
                    <a:bodyPr/>
                    <a:lstStyle/>
                    <a:p>
                      <a:pPr algn="ctr" fontAlgn="ctr"/>
                      <a:r>
                        <a:rPr lang="en-IN" sz="1100" b="0" i="0" u="none" strike="noStrike">
                          <a:solidFill>
                            <a:srgbClr val="F1F1F1"/>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176"/>
                    </a:solidFill>
                  </a:tcPr>
                </a:tc>
                <a:tc>
                  <a:txBody>
                    <a:bodyPr/>
                    <a:lstStyle/>
                    <a:p>
                      <a:pPr algn="ctr" fontAlgn="ctr"/>
                      <a:r>
                        <a:rPr lang="en-IN" sz="1100" b="0" i="0" u="none" strike="noStrike">
                          <a:solidFill>
                            <a:srgbClr val="000000"/>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5087429"/>
                  </a:ext>
                </a:extLst>
              </a:tr>
              <a:tr h="191652">
                <a:tc>
                  <a:txBody>
                    <a:bodyPr/>
                    <a:lstStyle/>
                    <a:p>
                      <a:pPr algn="ctr" fontAlgn="ctr"/>
                      <a:r>
                        <a:rPr lang="en-IN" sz="1100" b="0" i="0" u="none" strike="noStrike">
                          <a:solidFill>
                            <a:srgbClr val="000000"/>
                          </a:solidFill>
                          <a:effectLst/>
                          <a:latin typeface="Calibri" panose="020F0502020204030204" pitchFamily="34" charset="0"/>
                        </a:rPr>
                        <a:t>2024-10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76.9%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C67D"/>
                    </a:solidFill>
                  </a:tcPr>
                </a:tc>
                <a:tc>
                  <a:txBody>
                    <a:bodyPr/>
                    <a:lstStyle/>
                    <a:p>
                      <a:pPr algn="ctr" fontAlgn="ctr"/>
                      <a:r>
                        <a:rPr lang="en-IN" sz="1100" b="0" i="0" u="none" strike="noStrike">
                          <a:solidFill>
                            <a:srgbClr val="F1F1F1"/>
                          </a:solidFill>
                          <a:effectLst/>
                          <a:latin typeface="Calibri" panose="020F0502020204030204" pitchFamily="34" charset="0"/>
                        </a:rPr>
                        <a:t>6.5%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B71"/>
                    </a:solidFill>
                  </a:tcPr>
                </a:tc>
                <a:tc>
                  <a:txBody>
                    <a:bodyPr/>
                    <a:lstStyle/>
                    <a:p>
                      <a:pPr algn="ctr" fontAlgn="ctr"/>
                      <a:r>
                        <a:rPr lang="en-IN" sz="1100" b="0" i="0" u="none" strike="noStrike">
                          <a:solidFill>
                            <a:srgbClr val="000000"/>
                          </a:solidFill>
                          <a:effectLst/>
                          <a:latin typeface="Calibri" panose="020F0502020204030204" pitchFamily="34" charset="0"/>
                        </a:rPr>
                        <a:t>6.8%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082"/>
                    </a:solidFill>
                  </a:tcPr>
                </a:tc>
                <a:tc>
                  <a:txBody>
                    <a:bodyPr/>
                    <a:lstStyle/>
                    <a:p>
                      <a:pPr algn="ctr" fontAlgn="ctr"/>
                      <a:r>
                        <a:rPr lang="en-IN" sz="1100" b="0" i="0" u="none" strike="noStrike">
                          <a:solidFill>
                            <a:srgbClr val="000000"/>
                          </a:solidFill>
                          <a:effectLst/>
                          <a:latin typeface="Calibri" panose="020F0502020204030204" pitchFamily="34" charset="0"/>
                        </a:rPr>
                        <a:t>3.6%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72"/>
                    </a:solidFill>
                  </a:tcPr>
                </a:tc>
                <a:tc>
                  <a:txBody>
                    <a:bodyPr/>
                    <a:lstStyle/>
                    <a:p>
                      <a:pPr algn="ctr" fontAlgn="ctr"/>
                      <a:r>
                        <a:rPr lang="en-IN" sz="1100" b="0" i="0" u="none" strike="noStrike">
                          <a:solidFill>
                            <a:srgbClr val="000000"/>
                          </a:solidFill>
                          <a:effectLst/>
                          <a:latin typeface="Calibri" panose="020F0502020204030204" pitchFamily="34" charset="0"/>
                        </a:rPr>
                        <a:t>3.3%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ctr"/>
                      <a:r>
                        <a:rPr lang="en-IN" sz="1100" b="0" i="0" u="none" strike="noStrike">
                          <a:solidFill>
                            <a:srgbClr val="F1F1F1"/>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871"/>
                    </a:solidFill>
                  </a:tcPr>
                </a:tc>
                <a:tc>
                  <a:txBody>
                    <a:bodyPr/>
                    <a:lstStyle/>
                    <a:p>
                      <a:pPr algn="ctr" fontAlgn="ctr"/>
                      <a:r>
                        <a:rPr lang="en-IN" sz="1100" b="0" i="0" u="none" strike="noStrike">
                          <a:solidFill>
                            <a:srgbClr val="F1F1F1"/>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871"/>
                    </a:solidFill>
                  </a:tcPr>
                </a:tc>
                <a:tc>
                  <a:txBody>
                    <a:bodyPr/>
                    <a:lstStyle/>
                    <a:p>
                      <a:pPr algn="ctr" fontAlgn="ctr"/>
                      <a:r>
                        <a:rPr lang="en-IN" sz="1100" b="0" i="0" u="none" strike="noStrike">
                          <a:solidFill>
                            <a:srgbClr val="F1F1F1"/>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C6C"/>
                    </a:solidFill>
                  </a:tcPr>
                </a:tc>
                <a:tc>
                  <a:txBody>
                    <a:bodyPr/>
                    <a:lstStyle/>
                    <a:p>
                      <a:pPr algn="ctr" fontAlgn="ctr"/>
                      <a:r>
                        <a:rPr lang="en-IN" sz="1100" b="0" i="0" u="none" strike="noStrike">
                          <a:solidFill>
                            <a:srgbClr val="000000"/>
                          </a:solidFill>
                          <a:effectLst/>
                          <a:latin typeface="Calibri" panose="020F0502020204030204" pitchFamily="34" charset="0"/>
                        </a:rPr>
                        <a:t>3.9%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C"/>
                    </a:solidFill>
                  </a:tcPr>
                </a:tc>
                <a:tc>
                  <a:txBody>
                    <a:bodyPr/>
                    <a:lstStyle/>
                    <a:p>
                      <a:pPr algn="ctr" fontAlgn="ctr"/>
                      <a:r>
                        <a:rPr lang="en-IN" sz="1100" b="0" i="0" u="none" strike="noStrike">
                          <a:solidFill>
                            <a:srgbClr val="000000"/>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176"/>
                    </a:solidFill>
                  </a:tcPr>
                </a:tc>
                <a:tc>
                  <a:txBody>
                    <a:bodyPr/>
                    <a:lstStyle/>
                    <a:p>
                      <a:pPr algn="ctr" fontAlgn="ctr"/>
                      <a:r>
                        <a:rPr lang="en-IN" sz="1100" b="0" i="0" u="none" strike="noStrike">
                          <a:solidFill>
                            <a:srgbClr val="000000"/>
                          </a:solidFill>
                          <a:effectLst/>
                          <a:latin typeface="Calibri" panose="020F0502020204030204" pitchFamily="34" charset="0"/>
                        </a:rPr>
                        <a:t>0.7%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r>
                        <a:rPr lang="en-IN" sz="1100" b="0" i="0" u="none" strike="noStrike">
                          <a:solidFill>
                            <a:srgbClr val="F1F1F1"/>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5095692"/>
                  </a:ext>
                </a:extLst>
              </a:tr>
              <a:tr h="191652">
                <a:tc>
                  <a:txBody>
                    <a:bodyPr/>
                    <a:lstStyle/>
                    <a:p>
                      <a:pPr algn="ctr" fontAlgn="ctr"/>
                      <a:r>
                        <a:rPr lang="en-IN" sz="1100" b="0" i="0" u="none" strike="noStrike">
                          <a:solidFill>
                            <a:srgbClr val="000000"/>
                          </a:solidFill>
                          <a:effectLst/>
                          <a:latin typeface="Calibri" panose="020F0502020204030204" pitchFamily="34" charset="0"/>
                        </a:rPr>
                        <a:t>2024-11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969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57C"/>
                    </a:solidFill>
                  </a:tcPr>
                </a:tc>
                <a:tc>
                  <a:txBody>
                    <a:bodyPr/>
                    <a:lstStyle/>
                    <a:p>
                      <a:pPr algn="ctr" fontAlgn="ctr"/>
                      <a:r>
                        <a:rPr lang="en-IN" sz="1100" b="0" i="0" u="none" strike="noStrike">
                          <a:solidFill>
                            <a:srgbClr val="000000"/>
                          </a:solidFill>
                          <a:effectLst/>
                          <a:latin typeface="Calibri" panose="020F0502020204030204" pitchFamily="34" charset="0"/>
                        </a:rPr>
                        <a:t>6.9%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A74"/>
                    </a:solidFill>
                  </a:tcPr>
                </a:tc>
                <a:tc>
                  <a:txBody>
                    <a:bodyPr/>
                    <a:lstStyle/>
                    <a:p>
                      <a:pPr algn="ctr" fontAlgn="ctr"/>
                      <a:r>
                        <a:rPr lang="en-IN" sz="1100" b="0" i="0" u="none" strike="noStrike">
                          <a:solidFill>
                            <a:srgbClr val="000000"/>
                          </a:solidFill>
                          <a:effectLst/>
                          <a:latin typeface="Calibri" panose="020F0502020204030204" pitchFamily="34" charset="0"/>
                        </a:rPr>
                        <a:t>5.4%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67D"/>
                    </a:solidFill>
                  </a:tcPr>
                </a:tc>
                <a:tc>
                  <a:txBody>
                    <a:bodyPr/>
                    <a:lstStyle/>
                    <a:p>
                      <a:pPr algn="ctr" fontAlgn="ctr"/>
                      <a:r>
                        <a:rPr lang="en-IN" sz="1100" b="0" i="0" u="none" strike="noStrike">
                          <a:solidFill>
                            <a:srgbClr val="000000"/>
                          </a:solidFill>
                          <a:effectLst/>
                          <a:latin typeface="Calibri" panose="020F0502020204030204" pitchFamily="34" charset="0"/>
                        </a:rPr>
                        <a:t>5.0%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37C"/>
                    </a:solidFill>
                  </a:tcPr>
                </a:tc>
                <a:tc>
                  <a:txBody>
                    <a:bodyPr/>
                    <a:lstStyle/>
                    <a:p>
                      <a:pPr algn="ctr" fontAlgn="ctr"/>
                      <a:r>
                        <a:rPr lang="en-IN" sz="1100" b="0" i="0" u="none" strike="noStrike">
                          <a:solidFill>
                            <a:srgbClr val="000000"/>
                          </a:solidFill>
                          <a:effectLst/>
                          <a:latin typeface="Calibri" panose="020F0502020204030204" pitchFamily="34" charset="0"/>
                        </a:rPr>
                        <a:t>4.0%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F"/>
                    </a:solidFill>
                  </a:tcPr>
                </a:tc>
                <a:tc>
                  <a:txBody>
                    <a:bodyPr/>
                    <a:lstStyle/>
                    <a:p>
                      <a:pPr algn="ctr" fontAlgn="ctr"/>
                      <a:r>
                        <a:rPr lang="en-IN" sz="1100" b="0" i="0" u="none" strike="noStrike">
                          <a:solidFill>
                            <a:srgbClr val="F1F1F1"/>
                          </a:solidFill>
                          <a:effectLst/>
                          <a:latin typeface="Calibri" panose="020F0502020204030204" pitchFamily="34" charset="0"/>
                        </a:rPr>
                        <a:t>2.7%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C72"/>
                    </a:solidFill>
                  </a:tcPr>
                </a:tc>
                <a:tc>
                  <a:txBody>
                    <a:bodyPr/>
                    <a:lstStyle/>
                    <a:p>
                      <a:pPr algn="ctr" fontAlgn="ctr"/>
                      <a:r>
                        <a:rPr lang="en-IN" sz="1100" b="0" i="0" u="none" strike="noStrike">
                          <a:solidFill>
                            <a:srgbClr val="F1F1F1"/>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86E"/>
                    </a:solidFill>
                  </a:tcPr>
                </a:tc>
                <a:tc>
                  <a:txBody>
                    <a:bodyPr/>
                    <a:lstStyle/>
                    <a:p>
                      <a:pPr algn="ctr" fontAlgn="ctr"/>
                      <a:r>
                        <a:rPr lang="en-IN" sz="1100" b="0" i="0" u="none" strike="noStrike">
                          <a:solidFill>
                            <a:srgbClr val="F1F1F1"/>
                          </a:solidFill>
                          <a:effectLst/>
                          <a:latin typeface="Calibri" panose="020F0502020204030204" pitchFamily="34" charset="0"/>
                        </a:rPr>
                        <a:t>1.4%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r>
                        <a:rPr lang="en-IN" sz="1100" b="0" i="0" u="none" strike="noStrike">
                          <a:solidFill>
                            <a:srgbClr val="000000"/>
                          </a:solidFill>
                          <a:effectLst/>
                          <a:latin typeface="Calibri" panose="020F0502020204030204" pitchFamily="34" charset="0"/>
                        </a:rPr>
                        <a:t>1.9%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E78"/>
                    </a:solidFill>
                  </a:tcPr>
                </a:tc>
                <a:tc>
                  <a:txBody>
                    <a:bodyPr/>
                    <a:lstStyle/>
                    <a:p>
                      <a:pPr algn="ctr" fontAlgn="ctr"/>
                      <a:r>
                        <a:rPr lang="en-IN" sz="1100" b="0" i="0" u="none" strike="noStrike">
                          <a:solidFill>
                            <a:srgbClr val="F1F1F1"/>
                          </a:solidFill>
                          <a:effectLst/>
                          <a:latin typeface="Calibri" panose="020F0502020204030204" pitchFamily="34" charset="0"/>
                        </a:rPr>
                        <a:t>1.7%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06C"/>
                    </a:solidFill>
                  </a:tcPr>
                </a:tc>
                <a:tc>
                  <a:txBody>
                    <a:bodyPr/>
                    <a:lstStyle/>
                    <a:p>
                      <a:pPr algn="ctr" fontAlgn="ctr"/>
                      <a:r>
                        <a:rPr lang="en-IN" sz="1100" b="0" i="0" u="none" strike="noStrike">
                          <a:solidFill>
                            <a:srgbClr val="000000"/>
                          </a:solidFill>
                          <a:effectLst/>
                          <a:latin typeface="Calibri" panose="020F0502020204030204" pitchFamily="34" charset="0"/>
                        </a:rPr>
                        <a:t>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783"/>
                    </a:solidFill>
                  </a:tcPr>
                </a:tc>
                <a:tc>
                  <a:txBody>
                    <a:bodyPr/>
                    <a:lstStyle/>
                    <a:p>
                      <a:pPr algn="ctr" fontAlgn="ctr"/>
                      <a:r>
                        <a:rPr lang="en-IN" sz="1100" b="0" i="0" u="none" strike="noStrike">
                          <a:solidFill>
                            <a:srgbClr val="F1F1F1"/>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26D"/>
                    </a:solidFill>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ECF7E"/>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ctr" fontAlgn="ctr"/>
                      <a:r>
                        <a:rPr lang="en-IN" sz="1100" b="0" i="0" u="none" strike="noStrike">
                          <a:solidFill>
                            <a:srgbClr val="000000"/>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0.0453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3270664"/>
                  </a:ext>
                </a:extLst>
              </a:tr>
              <a:tr h="191652">
                <a:tc>
                  <a:txBody>
                    <a:bodyPr/>
                    <a:lstStyle/>
                    <a:p>
                      <a:pPr algn="ctr" fontAlgn="ctr"/>
                      <a:r>
                        <a:rPr lang="en-IN" sz="1100" b="0" i="0" u="none" strike="noStrike">
                          <a:solidFill>
                            <a:srgbClr val="000000"/>
                          </a:solidFill>
                          <a:effectLst/>
                          <a:latin typeface="Calibri" panose="020F0502020204030204" pitchFamily="34" charset="0"/>
                        </a:rPr>
                        <a:t>2024-12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1,244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7.0%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C75"/>
                    </a:solidFill>
                  </a:tcPr>
                </a:tc>
                <a:tc>
                  <a:txBody>
                    <a:bodyPr/>
                    <a:lstStyle/>
                    <a:p>
                      <a:pPr algn="ctr" fontAlgn="ctr"/>
                      <a:r>
                        <a:rPr lang="en-IN" sz="1100" b="0" i="0" u="none" strike="noStrike">
                          <a:solidFill>
                            <a:srgbClr val="F1F1F1"/>
                          </a:solidFill>
                          <a:effectLst/>
                          <a:latin typeface="Calibri" panose="020F0502020204030204" pitchFamily="34" charset="0"/>
                        </a:rPr>
                        <a:t>3.4%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4.7%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87A"/>
                    </a:solidFill>
                  </a:tcPr>
                </a:tc>
                <a:tc>
                  <a:txBody>
                    <a:bodyPr/>
                    <a:lstStyle/>
                    <a:p>
                      <a:pPr algn="ctr" fontAlgn="ctr"/>
                      <a:r>
                        <a:rPr lang="en-IN" sz="1100" b="0" i="0" u="none" strike="noStrike">
                          <a:solidFill>
                            <a:srgbClr val="F1F1F1"/>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173"/>
                    </a:solidFill>
                  </a:tcPr>
                </a:tc>
                <a:tc>
                  <a:txBody>
                    <a:bodyPr/>
                    <a:lstStyle/>
                    <a:p>
                      <a:pPr algn="ctr" fontAlgn="ctr"/>
                      <a:r>
                        <a:rPr lang="en-IN" sz="1100" b="0" i="0" u="none" strike="noStrike">
                          <a:solidFill>
                            <a:srgbClr val="F1F1F1"/>
                          </a:solidFill>
                          <a:effectLst/>
                          <a:latin typeface="Calibri" panose="020F0502020204030204" pitchFamily="34" charset="0"/>
                        </a:rPr>
                        <a:t>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771"/>
                    </a:solidFill>
                  </a:tcPr>
                </a:tc>
                <a:tc>
                  <a:txBody>
                    <a:bodyPr/>
                    <a:lstStyle/>
                    <a:p>
                      <a:pPr algn="ctr" fontAlgn="ctr"/>
                      <a:r>
                        <a:rPr lang="en-IN" sz="1100" b="0" i="0" u="none" strike="noStrike">
                          <a:solidFill>
                            <a:srgbClr val="F1F1F1"/>
                          </a:solidFill>
                          <a:effectLst/>
                          <a:latin typeface="Calibri" panose="020F0502020204030204" pitchFamily="34" charset="0"/>
                        </a:rPr>
                        <a:t>1.6%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36D"/>
                    </a:solidFill>
                  </a:tcPr>
                </a:tc>
                <a:tc>
                  <a:txBody>
                    <a:bodyPr/>
                    <a:lstStyle/>
                    <a:p>
                      <a:pPr algn="ctr" fontAlgn="ctr"/>
                      <a:r>
                        <a:rPr lang="en-IN" sz="1100" b="0" i="0" u="none" strike="noStrike">
                          <a:solidFill>
                            <a:srgbClr val="000000"/>
                          </a:solidFill>
                          <a:effectLst/>
                          <a:latin typeface="Calibri" panose="020F0502020204030204" pitchFamily="34" charset="0"/>
                        </a:rPr>
                        <a:t>2.7%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282"/>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97A"/>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680"/>
                    </a:solidFill>
                  </a:tcPr>
                </a:tc>
                <a:tc>
                  <a:txBody>
                    <a:bodyPr/>
                    <a:lstStyle/>
                    <a:p>
                      <a:pPr algn="ctr" fontAlgn="ctr"/>
                      <a:r>
                        <a:rPr lang="en-IN" sz="1100" b="0" i="0" u="none" strike="noStrike">
                          <a:solidFill>
                            <a:srgbClr val="000000"/>
                          </a:solidFill>
                          <a:effectLst/>
                          <a:latin typeface="Calibri" panose="020F0502020204030204" pitchFamily="34" charset="0"/>
                        </a:rPr>
                        <a:t>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DE81"/>
                    </a:solidFill>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07F"/>
                    </a:solidFill>
                  </a:tcPr>
                </a:tc>
                <a:tc>
                  <a:txBody>
                    <a:bodyPr/>
                    <a:lstStyle/>
                    <a:p>
                      <a:pPr algn="ctr" fontAlgn="ctr"/>
                      <a:r>
                        <a:rPr lang="en-IN" sz="1100" b="0" i="0" u="none" strike="noStrike">
                          <a:solidFill>
                            <a:srgbClr val="F1F1F1"/>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E72"/>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algn="ctr" fontAlgn="ctr"/>
                      <a:r>
                        <a:rPr lang="en-IN" sz="1100" b="0" i="0" u="none" strike="noStrike">
                          <a:solidFill>
                            <a:srgbClr val="000000"/>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E78"/>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0.0474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1167491"/>
                  </a:ext>
                </a:extLst>
              </a:tr>
              <a:tr h="191652">
                <a:tc>
                  <a:txBody>
                    <a:bodyPr/>
                    <a:lstStyle/>
                    <a:p>
                      <a:pPr algn="ctr" fontAlgn="ctr"/>
                      <a:r>
                        <a:rPr lang="en-IN" sz="1100" b="0" i="0" u="none" strike="noStrike">
                          <a:solidFill>
                            <a:srgbClr val="000000"/>
                          </a:solidFill>
                          <a:effectLst/>
                          <a:latin typeface="Calibri" panose="020F0502020204030204" pitchFamily="34" charset="0"/>
                        </a:rPr>
                        <a:t>2025-01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729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58.8%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C7E"/>
                    </a:solidFill>
                  </a:tcPr>
                </a:tc>
                <a:tc>
                  <a:txBody>
                    <a:bodyPr/>
                    <a:lstStyle/>
                    <a:p>
                      <a:pPr algn="ctr" fontAlgn="ctr"/>
                      <a:r>
                        <a:rPr lang="en-IN" sz="1100" b="0" i="0" u="none" strike="noStrike">
                          <a:solidFill>
                            <a:srgbClr val="F1F1F1"/>
                          </a:solidFill>
                          <a:effectLst/>
                          <a:latin typeface="Calibri" panose="020F0502020204030204" pitchFamily="34" charset="0"/>
                        </a:rPr>
                        <a:t>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5.2%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F7B"/>
                    </a:solidFill>
                  </a:tcPr>
                </a:tc>
                <a:tc>
                  <a:txBody>
                    <a:bodyPr/>
                    <a:lstStyle/>
                    <a:p>
                      <a:pPr algn="ctr" fontAlgn="ctr"/>
                      <a:r>
                        <a:rPr lang="en-IN" sz="1100" b="0" i="0" u="none" strike="noStrike">
                          <a:solidFill>
                            <a:srgbClr val="000000"/>
                          </a:solidFill>
                          <a:effectLst/>
                          <a:latin typeface="Calibri" panose="020F0502020204030204" pitchFamily="34" charset="0"/>
                        </a:rPr>
                        <a:t>5.3%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37F"/>
                    </a:solidFill>
                  </a:tcPr>
                </a:tc>
                <a:tc>
                  <a:txBody>
                    <a:bodyPr/>
                    <a:lstStyle/>
                    <a:p>
                      <a:pPr algn="ctr" fontAlgn="ctr"/>
                      <a:r>
                        <a:rPr lang="en-IN" sz="1100" b="0" i="0" u="none" strike="noStrike">
                          <a:solidFill>
                            <a:srgbClr val="000000"/>
                          </a:solidFill>
                          <a:effectLst/>
                          <a:latin typeface="Calibri" panose="020F0502020204030204" pitchFamily="34" charset="0"/>
                        </a:rPr>
                        <a:t>4.1%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480"/>
                    </a:solidFill>
                  </a:tcPr>
                </a:tc>
                <a:tc>
                  <a:txBody>
                    <a:bodyPr/>
                    <a:lstStyle/>
                    <a:p>
                      <a:pPr algn="ctr" fontAlgn="ctr"/>
                      <a:r>
                        <a:rPr lang="en-IN" sz="1100" b="0" i="0" u="none" strike="noStrike">
                          <a:solidFill>
                            <a:srgbClr val="000000"/>
                          </a:solidFill>
                          <a:effectLst/>
                          <a:latin typeface="Calibri" panose="020F0502020204030204" pitchFamily="34" charset="0"/>
                        </a:rPr>
                        <a:t>3.2%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r>
                        <a:rPr lang="en-IN" sz="1100" b="0" i="0" u="none" strike="noStrike">
                          <a:solidFill>
                            <a:srgbClr val="000000"/>
                          </a:solidFill>
                          <a:effectLst/>
                          <a:latin typeface="Calibri" panose="020F0502020204030204" pitchFamily="34" charset="0"/>
                        </a:rPr>
                        <a:t>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E78"/>
                    </a:solidFill>
                  </a:tcPr>
                </a:tc>
                <a:tc>
                  <a:txBody>
                    <a:bodyPr/>
                    <a:lstStyle/>
                    <a:p>
                      <a:pPr algn="ctr" fontAlgn="ctr"/>
                      <a:r>
                        <a:rPr lang="en-IN" sz="1100" b="0" i="0" u="none" strike="noStrike">
                          <a:solidFill>
                            <a:srgbClr val="F1F1F1"/>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D6F"/>
                    </a:solidFill>
                  </a:tcPr>
                </a:tc>
                <a:tc>
                  <a:txBody>
                    <a:bodyPr/>
                    <a:lstStyle/>
                    <a:p>
                      <a:pPr algn="ctr" fontAlgn="ctr"/>
                      <a:r>
                        <a:rPr lang="en-IN" sz="1100" b="0" i="0" u="none" strike="noStrike">
                          <a:solidFill>
                            <a:srgbClr val="000000"/>
                          </a:solidFill>
                          <a:effectLst/>
                          <a:latin typeface="Calibri" panose="020F0502020204030204" pitchFamily="34" charset="0"/>
                        </a:rPr>
                        <a:t>2.9%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r>
                        <a:rPr lang="en-IN" sz="1100" b="0" i="0" u="none" strike="noStrike">
                          <a:solidFill>
                            <a:srgbClr val="F1F1F1"/>
                          </a:solidFill>
                          <a:effectLst/>
                          <a:latin typeface="Calibri" panose="020F0502020204030204" pitchFamily="34" charset="0"/>
                        </a:rPr>
                        <a:t>1.6%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877"/>
                    </a:solidFill>
                  </a:tcPr>
                </a:tc>
                <a:tc>
                  <a:txBody>
                    <a:bodyPr/>
                    <a:lstStyle/>
                    <a:p>
                      <a:pPr algn="ctr" fontAlgn="ctr"/>
                      <a:r>
                        <a:rPr lang="en-IN" sz="1100" b="0" i="0" u="none" strike="noStrike">
                          <a:solidFill>
                            <a:srgbClr val="000000"/>
                          </a:solidFill>
                          <a:effectLst/>
                          <a:latin typeface="Calibri" panose="020F0502020204030204" pitchFamily="34" charset="0"/>
                        </a:rPr>
                        <a:t>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DC81"/>
                    </a:solidFill>
                  </a:tcPr>
                </a:tc>
                <a:tc>
                  <a:txBody>
                    <a:bodyPr/>
                    <a:lstStyle/>
                    <a:p>
                      <a:pPr algn="ctr" fontAlgn="ctr"/>
                      <a:r>
                        <a:rPr lang="en-IN" sz="1100" b="0" i="0" u="none" strike="noStrike">
                          <a:solidFill>
                            <a:srgbClr val="000000"/>
                          </a:solidFill>
                          <a:effectLst/>
                          <a:latin typeface="Calibri" panose="020F0502020204030204" pitchFamily="34" charset="0"/>
                        </a:rPr>
                        <a:t>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37C"/>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DB81"/>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27C"/>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0.0457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3812740"/>
                  </a:ext>
                </a:extLst>
              </a:tr>
              <a:tr h="191652">
                <a:tc>
                  <a:txBody>
                    <a:bodyPr/>
                    <a:lstStyle/>
                    <a:p>
                      <a:pPr algn="ctr" fontAlgn="ctr"/>
                      <a:r>
                        <a:rPr lang="en-IN" sz="1100" b="0" i="0" u="none" strike="noStrike">
                          <a:solidFill>
                            <a:srgbClr val="000000"/>
                          </a:solidFill>
                          <a:effectLst/>
                          <a:latin typeface="Calibri" panose="020F0502020204030204" pitchFamily="34" charset="0"/>
                        </a:rPr>
                        <a:t>2025-02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772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57.3%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58.7%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3D07F"/>
                    </a:solidFill>
                  </a:tcPr>
                </a:tc>
                <a:tc>
                  <a:txBody>
                    <a:bodyPr/>
                    <a:lstStyle/>
                    <a:p>
                      <a:pPr algn="ctr" fontAlgn="ctr"/>
                      <a:r>
                        <a:rPr lang="en-IN" sz="1100" b="0" i="0" u="none" strike="noStrike">
                          <a:solidFill>
                            <a:srgbClr val="F1F1F1"/>
                          </a:solidFill>
                          <a:effectLst/>
                          <a:latin typeface="Calibri" panose="020F0502020204030204" pitchFamily="34" charset="0"/>
                        </a:rPr>
                        <a:t>5.7%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B6B"/>
                    </a:solidFill>
                  </a:tcPr>
                </a:tc>
                <a:tc>
                  <a:txBody>
                    <a:bodyPr/>
                    <a:lstStyle/>
                    <a:p>
                      <a:pPr algn="ctr" fontAlgn="ctr"/>
                      <a:r>
                        <a:rPr lang="en-IN" sz="1100" b="0" i="0" u="none" strike="noStrike">
                          <a:solidFill>
                            <a:srgbClr val="000000"/>
                          </a:solidFill>
                          <a:effectLst/>
                          <a:latin typeface="Calibri" panose="020F0502020204030204" pitchFamily="34" charset="0"/>
                        </a:rPr>
                        <a:t>7.3%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980"/>
                    </a:solidFill>
                  </a:tcPr>
                </a:tc>
                <a:tc>
                  <a:txBody>
                    <a:bodyPr/>
                    <a:lstStyle/>
                    <a:p>
                      <a:pPr algn="ctr" fontAlgn="ctr"/>
                      <a:r>
                        <a:rPr lang="en-IN" sz="1100" b="0" i="0" u="none" strike="noStrike">
                          <a:solidFill>
                            <a:srgbClr val="000000"/>
                          </a:solidFill>
                          <a:effectLst/>
                          <a:latin typeface="Calibri" panose="020F0502020204030204" pitchFamily="34" charset="0"/>
                        </a:rPr>
                        <a:t>5.7%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082"/>
                    </a:solidFill>
                  </a:tcPr>
                </a:tc>
                <a:tc>
                  <a:txBody>
                    <a:bodyPr/>
                    <a:lstStyle/>
                    <a:p>
                      <a:pPr algn="ctr" fontAlgn="ctr"/>
                      <a:r>
                        <a:rPr lang="en-IN" sz="1100" b="0" i="0" u="none" strike="noStrike">
                          <a:solidFill>
                            <a:srgbClr val="000000"/>
                          </a:solidFill>
                          <a:effectLst/>
                          <a:latin typeface="Calibri" panose="020F0502020204030204" pitchFamily="34" charset="0"/>
                        </a:rPr>
                        <a:t>3.0%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ctr" fontAlgn="ctr"/>
                      <a:r>
                        <a:rPr lang="en-IN" sz="1100" b="0" i="0" u="none" strike="noStrike">
                          <a:solidFill>
                            <a:srgbClr val="000000"/>
                          </a:solidFill>
                          <a:effectLst/>
                          <a:latin typeface="Calibri" panose="020F0502020204030204" pitchFamily="34" charset="0"/>
                        </a:rPr>
                        <a:t>3.0%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C75"/>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076"/>
                    </a:solidFill>
                  </a:tcPr>
                </a:tc>
                <a:tc>
                  <a:txBody>
                    <a:bodyPr/>
                    <a:lstStyle/>
                    <a:p>
                      <a:pPr algn="ctr" fontAlgn="ctr"/>
                      <a:r>
                        <a:rPr lang="en-IN" sz="1100" b="0" i="0" u="none" strike="noStrike">
                          <a:solidFill>
                            <a:srgbClr val="000000"/>
                          </a:solidFill>
                          <a:effectLst/>
                          <a:latin typeface="Calibri" panose="020F0502020204030204" pitchFamily="34" charset="0"/>
                        </a:rPr>
                        <a:t>3.5%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977"/>
                    </a:solidFill>
                  </a:tcPr>
                </a:tc>
                <a:tc>
                  <a:txBody>
                    <a:bodyPr/>
                    <a:lstStyle/>
                    <a:p>
                      <a:pPr algn="ctr" fontAlgn="ctr"/>
                      <a:r>
                        <a:rPr lang="en-IN" sz="1100" b="0" i="0" u="none" strike="noStrike">
                          <a:solidFill>
                            <a:srgbClr val="F1F1F1"/>
                          </a:solidFill>
                          <a:effectLst/>
                          <a:latin typeface="Calibri" panose="020F0502020204030204" pitchFamily="34" charset="0"/>
                        </a:rPr>
                        <a:t>1.0%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CC7E"/>
                    </a:solidFill>
                  </a:tcPr>
                </a:tc>
                <a:tc>
                  <a:txBody>
                    <a:bodyPr/>
                    <a:lstStyle/>
                    <a:p>
                      <a:pPr algn="ctr" fontAlgn="ctr"/>
                      <a:r>
                        <a:rPr lang="en-IN" sz="1100" b="0" i="0" u="none" strike="noStrike">
                          <a:solidFill>
                            <a:srgbClr val="000000"/>
                          </a:solidFill>
                          <a:effectLst/>
                          <a:latin typeface="Calibri" panose="020F0502020204030204" pitchFamily="34" charset="0"/>
                        </a:rPr>
                        <a:t>1.2%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CD7E"/>
                    </a:solidFill>
                  </a:tcPr>
                </a:tc>
                <a:tc>
                  <a:txBody>
                    <a:bodyPr/>
                    <a:lstStyle/>
                    <a:p>
                      <a:pPr algn="ctr" fontAlgn="ctr"/>
                      <a:r>
                        <a:rPr lang="en-IN" sz="1100" b="0" i="0" u="none" strike="noStrike">
                          <a:solidFill>
                            <a:srgbClr val="000000"/>
                          </a:solidFill>
                          <a:effectLst/>
                          <a:latin typeface="Calibri" panose="020F0502020204030204" pitchFamily="34" charset="0"/>
                        </a:rPr>
                        <a:t>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483"/>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DB81"/>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880"/>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082"/>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8834463"/>
                  </a:ext>
                </a:extLst>
              </a:tr>
              <a:tr h="191652">
                <a:tc>
                  <a:txBody>
                    <a:bodyPr/>
                    <a:lstStyle/>
                    <a:p>
                      <a:pPr algn="ctr" fontAlgn="ctr"/>
                      <a:r>
                        <a:rPr lang="en-IN" sz="1100" b="0" i="0" u="none" strike="noStrike">
                          <a:solidFill>
                            <a:srgbClr val="000000"/>
                          </a:solidFill>
                          <a:effectLst/>
                          <a:latin typeface="Calibri" panose="020F0502020204030204" pitchFamily="34" charset="0"/>
                        </a:rPr>
                        <a:t>2025-03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1,024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2DA81"/>
                    </a:solidFill>
                  </a:tcPr>
                </a:tc>
                <a:tc>
                  <a:txBody>
                    <a:bodyPr/>
                    <a:lstStyle/>
                    <a:p>
                      <a:pPr algn="ctr" fontAlgn="ctr"/>
                      <a:r>
                        <a:rPr lang="en-IN" sz="1100" b="0" i="0" u="none" strike="noStrike">
                          <a:solidFill>
                            <a:srgbClr val="000000"/>
                          </a:solidFill>
                          <a:effectLst/>
                          <a:latin typeface="Calibri" panose="020F0502020204030204" pitchFamily="34" charset="0"/>
                        </a:rPr>
                        <a:t>6.6%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72"/>
                    </a:solidFill>
                  </a:tcPr>
                </a:tc>
                <a:tc>
                  <a:txBody>
                    <a:bodyPr/>
                    <a:lstStyle/>
                    <a:p>
                      <a:pPr algn="ctr" fontAlgn="ctr"/>
                      <a:r>
                        <a:rPr lang="en-IN" sz="1100" b="0" i="0" u="none" strike="noStrike">
                          <a:solidFill>
                            <a:srgbClr val="000000"/>
                          </a:solidFill>
                          <a:effectLst/>
                          <a:latin typeface="Calibri" panose="020F0502020204030204" pitchFamily="34" charset="0"/>
                        </a:rPr>
                        <a:t>7.3%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CD880"/>
                    </a:solidFill>
                  </a:tcPr>
                </a:tc>
                <a:tc>
                  <a:txBody>
                    <a:bodyPr/>
                    <a:lstStyle/>
                    <a:p>
                      <a:pPr algn="ctr" fontAlgn="ctr"/>
                      <a:r>
                        <a:rPr lang="en-IN" sz="1100" b="0" i="0" u="none" strike="noStrike">
                          <a:solidFill>
                            <a:srgbClr val="000000"/>
                          </a:solidFill>
                          <a:effectLst/>
                          <a:latin typeface="Calibri" panose="020F0502020204030204" pitchFamily="34" charset="0"/>
                        </a:rPr>
                        <a:t>6.2%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E984"/>
                    </a:solidFill>
                  </a:tcPr>
                </a:tc>
                <a:tc>
                  <a:txBody>
                    <a:bodyPr/>
                    <a:lstStyle/>
                    <a:p>
                      <a:pPr algn="ctr" fontAlgn="ctr"/>
                      <a:r>
                        <a:rPr lang="en-IN" sz="1100" b="0" i="0" u="none" strike="noStrike">
                          <a:solidFill>
                            <a:srgbClr val="000000"/>
                          </a:solidFill>
                          <a:effectLst/>
                          <a:latin typeface="Calibri" panose="020F0502020204030204" pitchFamily="34" charset="0"/>
                        </a:rPr>
                        <a:t>4.4%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282"/>
                    </a:solidFill>
                  </a:tcPr>
                </a:tc>
                <a:tc>
                  <a:txBody>
                    <a:bodyPr/>
                    <a:lstStyle/>
                    <a:p>
                      <a:pPr algn="ctr" fontAlgn="ctr"/>
                      <a:r>
                        <a:rPr lang="en-IN" sz="1100" b="0" i="0" u="none" strike="noStrike">
                          <a:solidFill>
                            <a:srgbClr val="F1F1F1"/>
                          </a:solidFill>
                          <a:effectLst/>
                          <a:latin typeface="Calibri" panose="020F0502020204030204" pitchFamily="34" charset="0"/>
                        </a:rPr>
                        <a:t>2.3%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3.9%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777"/>
                    </a:solidFill>
                  </a:tcPr>
                </a:tc>
                <a:tc>
                  <a:txBody>
                    <a:bodyPr/>
                    <a:lstStyle/>
                    <a:p>
                      <a:pPr algn="ctr" fontAlgn="ctr"/>
                      <a:r>
                        <a:rPr lang="en-IN" sz="1100" b="0" i="0" u="none" strike="noStrike">
                          <a:solidFill>
                            <a:srgbClr val="000000"/>
                          </a:solidFill>
                          <a:effectLst/>
                          <a:latin typeface="Calibri" panose="020F0502020204030204" pitchFamily="34" charset="0"/>
                        </a:rPr>
                        <a:t>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F7B"/>
                    </a:solidFill>
                  </a:tcPr>
                </a:tc>
                <a:tc>
                  <a:txBody>
                    <a:bodyPr/>
                    <a:lstStyle/>
                    <a:p>
                      <a:pPr algn="ctr" fontAlgn="ctr"/>
                      <a:r>
                        <a:rPr lang="en-IN" sz="1100" b="0" i="0" u="none" strike="noStrike">
                          <a:solidFill>
                            <a:srgbClr val="000000"/>
                          </a:solidFill>
                          <a:effectLst/>
                          <a:latin typeface="Calibri" panose="020F0502020204030204" pitchFamily="34" charset="0"/>
                        </a:rPr>
                        <a:t>2.1%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376"/>
                    </a:solid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67A"/>
                    </a:solidFill>
                  </a:tcPr>
                </a:tc>
                <a:tc>
                  <a:txBody>
                    <a:bodyPr/>
                    <a:lstStyle/>
                    <a:p>
                      <a:pPr algn="ctr" fontAlgn="ctr"/>
                      <a:r>
                        <a:rPr lang="en-IN" sz="1100" b="0" i="0" u="none" strike="noStrike">
                          <a:solidFill>
                            <a:srgbClr val="F1F1F1"/>
                          </a:solidFill>
                          <a:effectLst/>
                          <a:latin typeface="Calibri" panose="020F0502020204030204" pitchFamily="34" charset="0"/>
                        </a:rPr>
                        <a:t>1.7%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36D"/>
                    </a:solidFill>
                  </a:tcPr>
                </a:tc>
                <a:tc>
                  <a:txBody>
                    <a:bodyPr/>
                    <a:lstStyle/>
                    <a:p>
                      <a:pPr algn="ctr" fontAlgn="ctr"/>
                      <a:r>
                        <a:rPr lang="en-IN" sz="1100" b="0" i="0" u="none" strike="noStrike">
                          <a:solidFill>
                            <a:srgbClr val="000000"/>
                          </a:solidFill>
                          <a:effectLst/>
                          <a:latin typeface="Calibri" panose="020F0502020204030204" pitchFamily="34" charset="0"/>
                        </a:rPr>
                        <a:t>1.4%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57D"/>
                    </a:solidFill>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E81"/>
                    </a:solidFill>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CC07B"/>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5142647"/>
                  </a:ext>
                </a:extLst>
              </a:tr>
              <a:tr h="191652">
                <a:tc>
                  <a:txBody>
                    <a:bodyPr/>
                    <a:lstStyle/>
                    <a:p>
                      <a:pPr algn="ctr" fontAlgn="ctr"/>
                      <a:r>
                        <a:rPr lang="en-IN" sz="1100" b="0" i="0" u="none" strike="noStrike">
                          <a:solidFill>
                            <a:srgbClr val="000000"/>
                          </a:solidFill>
                          <a:effectLst/>
                          <a:latin typeface="Calibri" panose="020F0502020204030204" pitchFamily="34" charset="0"/>
                        </a:rPr>
                        <a:t>2025-04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1,155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49.9%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E984"/>
                    </a:solidFill>
                  </a:tcPr>
                </a:tc>
                <a:tc>
                  <a:txBody>
                    <a:bodyPr/>
                    <a:lstStyle/>
                    <a:p>
                      <a:pPr algn="ctr" fontAlgn="ctr"/>
                      <a:r>
                        <a:rPr lang="en-IN" sz="1100" b="0" i="0" u="none" strike="noStrike">
                          <a:solidFill>
                            <a:srgbClr val="000000"/>
                          </a:solidFill>
                          <a:effectLst/>
                          <a:latin typeface="Calibri" panose="020F0502020204030204" pitchFamily="34" charset="0"/>
                        </a:rPr>
                        <a:t>9.0%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884"/>
                    </a:solidFill>
                  </a:tcPr>
                </a:tc>
                <a:tc>
                  <a:txBody>
                    <a:bodyPr/>
                    <a:lstStyle/>
                    <a:p>
                      <a:pPr algn="ctr" fontAlgn="ctr"/>
                      <a:r>
                        <a:rPr lang="en-IN" sz="1100" b="0" i="0" u="none" strike="noStrike">
                          <a:solidFill>
                            <a:srgbClr val="000000"/>
                          </a:solidFill>
                          <a:effectLst/>
                          <a:latin typeface="Calibri" panose="020F0502020204030204" pitchFamily="34" charset="0"/>
                        </a:rPr>
                        <a:t>7.7%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8D27F"/>
                    </a:solidFill>
                  </a:tcPr>
                </a:tc>
                <a:tc>
                  <a:txBody>
                    <a:bodyPr/>
                    <a:lstStyle/>
                    <a:p>
                      <a:pPr algn="ctr" fontAlgn="ctr"/>
                      <a:r>
                        <a:rPr lang="en-IN" sz="1100" b="0" i="0" u="none" strike="noStrike">
                          <a:solidFill>
                            <a:srgbClr val="000000"/>
                          </a:solidFill>
                          <a:effectLst/>
                          <a:latin typeface="Calibri" panose="020F0502020204030204" pitchFamily="34" charset="0"/>
                        </a:rPr>
                        <a:t>5.5%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780"/>
                    </a:solidFill>
                  </a:tcPr>
                </a:tc>
                <a:tc>
                  <a:txBody>
                    <a:bodyPr/>
                    <a:lstStyle/>
                    <a:p>
                      <a:pPr algn="ctr" fontAlgn="ctr"/>
                      <a:r>
                        <a:rPr lang="en-IN" sz="1100" b="0" i="0" u="none" strike="noStrike">
                          <a:solidFill>
                            <a:srgbClr val="000000"/>
                          </a:solidFill>
                          <a:effectLst/>
                          <a:latin typeface="Calibri" panose="020F0502020204030204" pitchFamily="34" charset="0"/>
                        </a:rPr>
                        <a:t>5.2%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F82"/>
                    </a:solidFill>
                  </a:tcPr>
                </a:tc>
                <a:tc>
                  <a:txBody>
                    <a:bodyPr/>
                    <a:lstStyle/>
                    <a:p>
                      <a:pPr algn="ctr" fontAlgn="ctr"/>
                      <a:r>
                        <a:rPr lang="en-IN" sz="1100" b="0" i="0" u="none" strike="noStrike">
                          <a:solidFill>
                            <a:srgbClr val="000000"/>
                          </a:solidFill>
                          <a:effectLst/>
                          <a:latin typeface="Calibri" panose="020F0502020204030204" pitchFamily="34" charset="0"/>
                        </a:rPr>
                        <a:t>3.5%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83"/>
                    </a:solidFill>
                  </a:tcPr>
                </a:tc>
                <a:tc>
                  <a:txBody>
                    <a:bodyPr/>
                    <a:lstStyle/>
                    <a:p>
                      <a:pPr algn="ctr" fontAlgn="ctr"/>
                      <a:r>
                        <a:rPr lang="en-IN" sz="1100" b="0" i="0" u="none" strike="noStrike">
                          <a:solidFill>
                            <a:srgbClr val="000000"/>
                          </a:solidFill>
                          <a:effectLst/>
                          <a:latin typeface="Calibri" panose="020F0502020204030204" pitchFamily="34" charset="0"/>
                        </a:rPr>
                        <a:t>3.4%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680"/>
                    </a:solidFill>
                  </a:tcPr>
                </a:tc>
                <a:tc>
                  <a:txBody>
                    <a:bodyPr/>
                    <a:lstStyle/>
                    <a:p>
                      <a:pPr algn="ctr" fontAlgn="ctr"/>
                      <a:r>
                        <a:rPr lang="en-IN" sz="1100" b="0" i="0" u="none" strike="noStrike">
                          <a:solidFill>
                            <a:srgbClr val="000000"/>
                          </a:solidFill>
                          <a:effectLst/>
                          <a:latin typeface="Calibri" panose="020F0502020204030204" pitchFamily="34" charset="0"/>
                        </a:rPr>
                        <a:t>3.3%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C81"/>
                    </a:solidFill>
                  </a:tcPr>
                </a:tc>
                <a:tc>
                  <a:txBody>
                    <a:bodyPr/>
                    <a:lstStyle/>
                    <a:p>
                      <a:pPr algn="ctr" fontAlgn="ctr"/>
                      <a:r>
                        <a:rPr lang="en-IN" sz="1100" b="0" i="0" u="none" strike="noStrike">
                          <a:solidFill>
                            <a:srgbClr val="000000"/>
                          </a:solidFill>
                          <a:effectLst/>
                          <a:latin typeface="Calibri" panose="020F0502020204030204" pitchFamily="34" charset="0"/>
                        </a:rPr>
                        <a:t>2.9%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ctr" fontAlgn="ctr"/>
                      <a:r>
                        <a:rPr lang="en-IN" sz="1100" b="0" i="0" u="none" strike="noStrike">
                          <a:solidFill>
                            <a:srgbClr val="000000"/>
                          </a:solidFill>
                          <a:effectLst/>
                          <a:latin typeface="Calibri" panose="020F0502020204030204" pitchFamily="34" charset="0"/>
                        </a:rPr>
                        <a:t>2.7%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ctr" fontAlgn="ctr"/>
                      <a:r>
                        <a:rPr lang="en-IN" sz="1100" b="0" i="0" u="none" strike="noStrike">
                          <a:solidFill>
                            <a:srgbClr val="000000"/>
                          </a:solidFill>
                          <a:effectLst/>
                          <a:latin typeface="Calibri" panose="020F0502020204030204" pitchFamily="34" charset="0"/>
                        </a:rPr>
                        <a:t>2.9%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082"/>
                    </a:solidFill>
                  </a:tcPr>
                </a:tc>
                <a:tc>
                  <a:txBody>
                    <a:bodyPr/>
                    <a:lstStyle/>
                    <a:p>
                      <a:pPr algn="ctr" fontAlgn="ctr"/>
                      <a:r>
                        <a:rPr lang="en-IN" sz="1100" b="0" i="0" u="none" strike="noStrike">
                          <a:solidFill>
                            <a:srgbClr val="F1F1F1"/>
                          </a:solidFill>
                          <a:effectLst/>
                          <a:latin typeface="Calibri" panose="020F0502020204030204" pitchFamily="34" charset="0"/>
                        </a:rPr>
                        <a:t>1.7%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A71"/>
                    </a:solidFill>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87D"/>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B81"/>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E82"/>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981"/>
                    </a:solidFill>
                  </a:tcPr>
                </a:tc>
                <a:tc>
                  <a:txBody>
                    <a:bodyPr/>
                    <a:lstStyle/>
                    <a:p>
                      <a:pPr algn="ctr" fontAlgn="ctr"/>
                      <a:r>
                        <a:rPr lang="en-IN" sz="1100" b="0" i="0" u="none" strike="noStrike">
                          <a:solidFill>
                            <a:srgbClr val="000000"/>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CC7E"/>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0.0438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4834130"/>
                  </a:ext>
                </a:extLst>
              </a:tr>
              <a:tr h="191652">
                <a:tc>
                  <a:txBody>
                    <a:bodyPr/>
                    <a:lstStyle/>
                    <a:p>
                      <a:pPr algn="ctr" fontAlgn="ctr"/>
                      <a:r>
                        <a:rPr lang="en-IN" sz="1100" b="0" i="0" u="none" strike="noStrike">
                          <a:solidFill>
                            <a:srgbClr val="000000"/>
                          </a:solidFill>
                          <a:effectLst/>
                          <a:latin typeface="Calibri" panose="020F0502020204030204" pitchFamily="34" charset="0"/>
                        </a:rPr>
                        <a:t>2025-05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984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45.9%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07F"/>
                    </a:solidFill>
                  </a:tcPr>
                </a:tc>
                <a:tc>
                  <a:txBody>
                    <a:bodyPr/>
                    <a:lstStyle/>
                    <a:p>
                      <a:pPr algn="ctr" fontAlgn="ctr"/>
                      <a:r>
                        <a:rPr lang="en-IN" sz="1100" b="0" i="0" u="none" strike="noStrike">
                          <a:solidFill>
                            <a:srgbClr val="000000"/>
                          </a:solidFill>
                          <a:effectLst/>
                          <a:latin typeface="Calibri" panose="020F0502020204030204" pitchFamily="34" charset="0"/>
                        </a:rPr>
                        <a:t>11.1%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3D07F"/>
                    </a:solidFill>
                  </a:tcPr>
                </a:tc>
                <a:tc>
                  <a:txBody>
                    <a:bodyPr/>
                    <a:lstStyle/>
                    <a:p>
                      <a:pPr algn="ctr" fontAlgn="ctr"/>
                      <a:r>
                        <a:rPr lang="en-IN" sz="1100" b="0" i="0" u="none" strike="noStrike">
                          <a:solidFill>
                            <a:srgbClr val="000000"/>
                          </a:solidFill>
                          <a:effectLst/>
                          <a:latin typeface="Calibri" panose="020F0502020204030204" pitchFamily="34" charset="0"/>
                        </a:rPr>
                        <a:t>7.3%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D880"/>
                    </a:solidFill>
                  </a:tcPr>
                </a:tc>
                <a:tc>
                  <a:txBody>
                    <a:bodyPr/>
                    <a:lstStyle/>
                    <a:p>
                      <a:pPr algn="ctr" fontAlgn="ctr"/>
                      <a:r>
                        <a:rPr lang="en-IN" sz="1100" b="0" i="0" u="none" strike="noStrike">
                          <a:solidFill>
                            <a:srgbClr val="000000"/>
                          </a:solidFill>
                          <a:effectLst/>
                          <a:latin typeface="Calibri" panose="020F0502020204030204" pitchFamily="34" charset="0"/>
                        </a:rPr>
                        <a:t>5.8%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r>
                        <a:rPr lang="en-IN" sz="1100" b="0" i="0" u="none" strike="noStrike">
                          <a:solidFill>
                            <a:srgbClr val="000000"/>
                          </a:solidFill>
                          <a:effectLst/>
                          <a:latin typeface="Calibri" panose="020F0502020204030204" pitchFamily="34" charset="0"/>
                        </a:rPr>
                        <a:t>5.9%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r>
                        <a:rPr lang="en-IN" sz="1100" b="0" i="0" u="none" strike="noStrike">
                          <a:solidFill>
                            <a:srgbClr val="000000"/>
                          </a:solidFill>
                          <a:effectLst/>
                          <a:latin typeface="Calibri" panose="020F0502020204030204" pitchFamily="34" charset="0"/>
                        </a:rPr>
                        <a:t>3.8%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583"/>
                    </a:solidFill>
                  </a:tcPr>
                </a:tc>
                <a:tc>
                  <a:txBody>
                    <a:bodyPr/>
                    <a:lstStyle/>
                    <a:p>
                      <a:pPr algn="ctr" fontAlgn="ctr"/>
                      <a:r>
                        <a:rPr lang="en-IN" sz="1100" b="0" i="0" u="none" strike="noStrike">
                          <a:solidFill>
                            <a:srgbClr val="000000"/>
                          </a:solidFill>
                          <a:effectLst/>
                          <a:latin typeface="Calibri" panose="020F0502020204030204" pitchFamily="34" charset="0"/>
                        </a:rPr>
                        <a:t>3.5%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D27F"/>
                    </a:solidFill>
                  </a:tcPr>
                </a:tc>
                <a:tc>
                  <a:txBody>
                    <a:bodyPr/>
                    <a:lstStyle/>
                    <a:p>
                      <a:pPr algn="ctr" fontAlgn="ctr"/>
                      <a:r>
                        <a:rPr lang="en-IN" sz="1100" b="0" i="0" u="none" strike="noStrike">
                          <a:solidFill>
                            <a:srgbClr val="000000"/>
                          </a:solidFill>
                          <a:effectLst/>
                          <a:latin typeface="Calibri" panose="020F0502020204030204" pitchFamily="34" charset="0"/>
                        </a:rPr>
                        <a:t>4.4%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D980"/>
                    </a:solidFill>
                  </a:tcPr>
                </a:tc>
                <a:tc>
                  <a:txBody>
                    <a:bodyPr/>
                    <a:lstStyle/>
                    <a:p>
                      <a:pPr algn="ctr" fontAlgn="ctr"/>
                      <a:r>
                        <a:rPr lang="en-IN" sz="1100" b="0" i="0" u="none" strike="noStrike">
                          <a:solidFill>
                            <a:srgbClr val="000000"/>
                          </a:solidFill>
                          <a:effectLst/>
                          <a:latin typeface="Calibri" panose="020F0502020204030204" pitchFamily="34" charset="0"/>
                        </a:rPr>
                        <a:t>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27F"/>
                    </a:solidFill>
                  </a:tcPr>
                </a:tc>
                <a:tc>
                  <a:txBody>
                    <a:bodyPr/>
                    <a:lstStyle/>
                    <a:p>
                      <a:pPr algn="ctr" fontAlgn="ctr"/>
                      <a:r>
                        <a:rPr lang="en-IN" sz="1100" b="0" i="0" u="none" strike="noStrike">
                          <a:solidFill>
                            <a:srgbClr val="000000"/>
                          </a:solidFill>
                          <a:effectLst/>
                          <a:latin typeface="Calibri" panose="020F0502020204030204" pitchFamily="34" charset="0"/>
                        </a:rPr>
                        <a:t>2.7%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884"/>
                    </a:solidFill>
                  </a:tcPr>
                </a:tc>
                <a:tc>
                  <a:txBody>
                    <a:bodyPr/>
                    <a:lstStyle/>
                    <a:p>
                      <a:pPr algn="ctr" fontAlgn="ctr"/>
                      <a:r>
                        <a:rPr lang="en-IN" sz="1100" b="0" i="0" u="none" strike="noStrike">
                          <a:solidFill>
                            <a:srgbClr val="000000"/>
                          </a:solidFill>
                          <a:effectLst/>
                          <a:latin typeface="Calibri" panose="020F0502020204030204" pitchFamily="34" charset="0"/>
                        </a:rPr>
                        <a:t>3.4%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0D47F"/>
                    </a:solidFill>
                  </a:tcPr>
                </a:tc>
                <a:tc>
                  <a:txBody>
                    <a:bodyPr/>
                    <a:lstStyle/>
                    <a:p>
                      <a:pPr algn="ctr" fontAlgn="ctr"/>
                      <a:r>
                        <a:rPr lang="en-IN" sz="1100" b="0" i="0" u="none" strike="noStrike">
                          <a:solidFill>
                            <a:srgbClr val="F1F1F1"/>
                          </a:solidFill>
                          <a:effectLst/>
                          <a:latin typeface="Calibri" panose="020F0502020204030204" pitchFamily="34" charset="0"/>
                        </a:rPr>
                        <a:t>1.6%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E783"/>
                    </a:solidFill>
                  </a:tcPr>
                </a:tc>
                <a:tc>
                  <a:txBody>
                    <a:bodyPr/>
                    <a:lstStyle/>
                    <a:p>
                      <a:pPr algn="ctr" fontAlgn="ctr"/>
                      <a:r>
                        <a:rPr lang="en-IN" sz="1100" b="0" i="0" u="none" strike="noStrike">
                          <a:solidFill>
                            <a:srgbClr val="000000"/>
                          </a:solidFill>
                          <a:effectLst/>
                          <a:latin typeface="Calibri" panose="020F0502020204030204" pitchFamily="34" charset="0"/>
                        </a:rPr>
                        <a:t>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182"/>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573"/>
                    </a:solidFill>
                  </a:tcPr>
                </a:tc>
                <a:tc>
                  <a:txBody>
                    <a:bodyPr/>
                    <a:lstStyle/>
                    <a:p>
                      <a:pPr algn="ctr" fontAlgn="ctr"/>
                      <a:r>
                        <a:rPr lang="en-IN" sz="1100" b="0" i="0" u="none" strike="noStrike">
                          <a:solidFill>
                            <a:srgbClr val="000000"/>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7BF7B"/>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A78"/>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9957778"/>
                  </a:ext>
                </a:extLst>
              </a:tr>
              <a:tr h="191652">
                <a:tc>
                  <a:txBody>
                    <a:bodyPr/>
                    <a:lstStyle/>
                    <a:p>
                      <a:pPr algn="ctr" fontAlgn="ctr"/>
                      <a:r>
                        <a:rPr lang="en-IN" sz="1100" b="0" i="0" u="none" strike="noStrike">
                          <a:solidFill>
                            <a:srgbClr val="000000"/>
                          </a:solidFill>
                          <a:effectLst/>
                          <a:latin typeface="Calibri" panose="020F0502020204030204" pitchFamily="34" charset="0"/>
                        </a:rPr>
                        <a:t>2025-06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995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69.8%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42.0%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r>
                        <a:rPr lang="en-IN" sz="1100" b="0" i="0" u="none" strike="noStrike">
                          <a:solidFill>
                            <a:srgbClr val="000000"/>
                          </a:solidFill>
                          <a:effectLst/>
                          <a:latin typeface="Calibri" panose="020F0502020204030204" pitchFamily="34" charset="0"/>
                        </a:rPr>
                        <a:t>12.2%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2C27C"/>
                    </a:solidFill>
                  </a:tcPr>
                </a:tc>
                <a:tc>
                  <a:txBody>
                    <a:bodyPr/>
                    <a:lstStyle/>
                    <a:p>
                      <a:pPr algn="ctr" fontAlgn="ctr"/>
                      <a:r>
                        <a:rPr lang="en-IN" sz="1100" b="0" i="0" u="none" strike="noStrike">
                          <a:solidFill>
                            <a:srgbClr val="000000"/>
                          </a:solidFill>
                          <a:effectLst/>
                          <a:latin typeface="Calibri" panose="020F0502020204030204" pitchFamily="34" charset="0"/>
                        </a:rPr>
                        <a:t>7.9%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7E"/>
                    </a:solidFill>
                  </a:tcPr>
                </a:tc>
                <a:tc>
                  <a:txBody>
                    <a:bodyPr/>
                    <a:lstStyle/>
                    <a:p>
                      <a:pPr algn="ctr" fontAlgn="ctr"/>
                      <a:r>
                        <a:rPr lang="en-IN" sz="1100" b="0" i="0" u="none" strike="noStrike">
                          <a:solidFill>
                            <a:srgbClr val="000000"/>
                          </a:solidFill>
                          <a:effectLst/>
                          <a:latin typeface="Calibri" panose="020F0502020204030204" pitchFamily="34" charset="0"/>
                        </a:rPr>
                        <a:t>7.3%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D880"/>
                    </a:solidFill>
                  </a:tcPr>
                </a:tc>
                <a:tc>
                  <a:txBody>
                    <a:bodyPr/>
                    <a:lstStyle/>
                    <a:p>
                      <a:pPr algn="ctr" fontAlgn="ctr"/>
                      <a:r>
                        <a:rPr lang="en-IN" sz="1100" b="0" i="0" u="none" strike="noStrike">
                          <a:solidFill>
                            <a:srgbClr val="000000"/>
                          </a:solidFill>
                          <a:effectLst/>
                          <a:latin typeface="Calibri" panose="020F0502020204030204" pitchFamily="34" charset="0"/>
                        </a:rPr>
                        <a:t>6.1%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7E"/>
                    </a:solidFill>
                  </a:tcPr>
                </a:tc>
                <a:tc>
                  <a:txBody>
                    <a:bodyPr/>
                    <a:lstStyle/>
                    <a:p>
                      <a:pPr algn="ctr" fontAlgn="ctr"/>
                      <a:r>
                        <a:rPr lang="en-IN" sz="1100" b="0" i="0" u="none" strike="noStrike">
                          <a:solidFill>
                            <a:srgbClr val="000000"/>
                          </a:solidFill>
                          <a:effectLst/>
                          <a:latin typeface="Calibri" panose="020F0502020204030204" pitchFamily="34" charset="0"/>
                        </a:rPr>
                        <a:t>3.3%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E7E"/>
                    </a:solidFill>
                  </a:tcPr>
                </a:tc>
                <a:tc>
                  <a:txBody>
                    <a:bodyPr/>
                    <a:lstStyle/>
                    <a:p>
                      <a:pPr algn="ctr" fontAlgn="ctr"/>
                      <a:r>
                        <a:rPr lang="en-IN" sz="1100" b="0" i="0" u="none" strike="noStrike">
                          <a:solidFill>
                            <a:srgbClr val="000000"/>
                          </a:solidFill>
                          <a:effectLst/>
                          <a:latin typeface="Calibri" panose="020F0502020204030204" pitchFamily="34" charset="0"/>
                        </a:rPr>
                        <a:t>2.7%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F"/>
                    </a:solidFill>
                  </a:tcPr>
                </a:tc>
                <a:tc>
                  <a:txBody>
                    <a:bodyPr/>
                    <a:lstStyle/>
                    <a:p>
                      <a:pPr algn="ctr" fontAlgn="ctr"/>
                      <a:r>
                        <a:rPr lang="en-IN" sz="1100" b="0" i="0" u="none" strike="noStrike">
                          <a:solidFill>
                            <a:srgbClr val="000000"/>
                          </a:solidFill>
                          <a:effectLst/>
                          <a:latin typeface="Calibri" panose="020F0502020204030204" pitchFamily="34" charset="0"/>
                        </a:rPr>
                        <a:t>3.7%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ctr" fontAlgn="ctr"/>
                      <a:r>
                        <a:rPr lang="en-IN" sz="1100" b="0" i="0" u="none" strike="noStrike">
                          <a:solidFill>
                            <a:srgbClr val="000000"/>
                          </a:solidFill>
                          <a:effectLst/>
                          <a:latin typeface="Calibri" panose="020F0502020204030204" pitchFamily="34" charset="0"/>
                        </a:rPr>
                        <a:t>2.4%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877"/>
                    </a:solidFill>
                  </a:tcPr>
                </a:tc>
                <a:tc>
                  <a:txBody>
                    <a:bodyPr/>
                    <a:lstStyle/>
                    <a:p>
                      <a:pPr algn="ctr" fontAlgn="ctr"/>
                      <a:r>
                        <a:rPr lang="en-IN" sz="1100" b="0" i="0" u="none" strike="noStrike">
                          <a:solidFill>
                            <a:srgbClr val="000000"/>
                          </a:solidFill>
                          <a:effectLst/>
                          <a:latin typeface="Calibri" panose="020F0502020204030204" pitchFamily="34" charset="0"/>
                        </a:rPr>
                        <a:t>3.2%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D980"/>
                    </a:solidFill>
                  </a:tcPr>
                </a:tc>
                <a:tc>
                  <a:txBody>
                    <a:bodyPr/>
                    <a:lstStyle/>
                    <a:p>
                      <a:pPr algn="ctr" fontAlgn="ctr"/>
                      <a:r>
                        <a:rPr lang="en-IN" sz="1100" b="0" i="0" u="none" strike="noStrike">
                          <a:solidFill>
                            <a:srgbClr val="000000"/>
                          </a:solidFill>
                          <a:effectLst/>
                          <a:latin typeface="Calibri" panose="020F0502020204030204" pitchFamily="34" charset="0"/>
                        </a:rPr>
                        <a:t>4.1%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1.7%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270"/>
                    </a:solidFill>
                  </a:tcPr>
                </a:tc>
                <a:tc>
                  <a:txBody>
                    <a:bodyPr/>
                    <a:lstStyle/>
                    <a:p>
                      <a:pPr algn="ctr" fontAlgn="ctr"/>
                      <a:r>
                        <a:rPr lang="en-IN" sz="1100" b="0" i="0" u="none" strike="noStrike">
                          <a:solidFill>
                            <a:srgbClr val="000000"/>
                          </a:solidFill>
                          <a:effectLst/>
                          <a:latin typeface="Calibri" panose="020F0502020204030204" pitchFamily="34" charset="0"/>
                        </a:rPr>
                        <a:t>0.9%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182"/>
                    </a:solidFill>
                  </a:tcPr>
                </a:tc>
                <a:tc>
                  <a:txBody>
                    <a:bodyPr/>
                    <a:lstStyle/>
                    <a:p>
                      <a:pPr algn="ctr" fontAlgn="ctr"/>
                      <a:r>
                        <a:rPr lang="en-IN" sz="1100" b="0" i="0" u="none" strike="noStrike">
                          <a:solidFill>
                            <a:srgbClr val="000000"/>
                          </a:solidFill>
                          <a:effectLst/>
                          <a:latin typeface="Calibri" panose="020F0502020204030204" pitchFamily="34" charset="0"/>
                        </a:rPr>
                        <a:t>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3C37C"/>
                    </a:solidFill>
                  </a:tcPr>
                </a:tc>
                <a:tc>
                  <a:txBody>
                    <a:bodyPr/>
                    <a:lstStyle/>
                    <a:p>
                      <a:pPr algn="ctr" fontAlgn="ctr"/>
                      <a:r>
                        <a:rPr lang="en-IN" sz="1100" b="0" i="0" u="none" strike="noStrike">
                          <a:solidFill>
                            <a:srgbClr val="000000"/>
                          </a:solidFill>
                          <a:effectLst/>
                          <a:latin typeface="Calibri" panose="020F0502020204030204" pitchFamily="34" charset="0"/>
                        </a:rPr>
                        <a:t>0.2%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D78"/>
                    </a:solidFill>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0.0434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7098723"/>
                  </a:ext>
                </a:extLst>
              </a:tr>
              <a:tr h="191652">
                <a:tc>
                  <a:txBody>
                    <a:bodyPr/>
                    <a:lstStyle/>
                    <a:p>
                      <a:pPr algn="ctr" fontAlgn="ctr"/>
                      <a:r>
                        <a:rPr lang="en-IN" sz="1100" b="0" i="0" u="none" strike="noStrike">
                          <a:solidFill>
                            <a:srgbClr val="000000"/>
                          </a:solidFill>
                          <a:effectLst/>
                          <a:latin typeface="Calibri" panose="020F0502020204030204" pitchFamily="34" charset="0"/>
                        </a:rPr>
                        <a:t>2025-07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784</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76.7%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33.3%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12.5%</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8.9%</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9.3%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7.0%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4.8%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3.6%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8CD7E"/>
                    </a:solidFill>
                  </a:tcPr>
                </a:tc>
                <a:tc>
                  <a:txBody>
                    <a:bodyPr/>
                    <a:lstStyle/>
                    <a:p>
                      <a:pPr algn="ctr" fontAlgn="ctr"/>
                      <a:r>
                        <a:rPr lang="en-IN" sz="1100" b="0" i="0" u="none" strike="noStrike">
                          <a:solidFill>
                            <a:srgbClr val="000000"/>
                          </a:solidFill>
                          <a:effectLst/>
                          <a:latin typeface="Calibri" panose="020F0502020204030204" pitchFamily="34" charset="0"/>
                        </a:rPr>
                        <a:t>5.6%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3.2%</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D17F"/>
                    </a:solidFill>
                  </a:tcPr>
                </a:tc>
                <a:tc>
                  <a:txBody>
                    <a:bodyPr/>
                    <a:lstStyle/>
                    <a:p>
                      <a:pPr algn="ctr" fontAlgn="ctr"/>
                      <a:r>
                        <a:rPr lang="en-IN" sz="1100" b="0" i="0" u="none" strike="noStrike">
                          <a:solidFill>
                            <a:srgbClr val="000000"/>
                          </a:solidFill>
                          <a:effectLst/>
                          <a:latin typeface="Calibri" panose="020F0502020204030204" pitchFamily="34" charset="0"/>
                        </a:rPr>
                        <a:t>3.3%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80"/>
                    </a:solidFill>
                  </a:tcPr>
                </a:tc>
                <a:tc>
                  <a:txBody>
                    <a:bodyPr/>
                    <a:lstStyle/>
                    <a:p>
                      <a:pPr algn="ctr" fontAlgn="ctr"/>
                      <a:r>
                        <a:rPr lang="en-IN" sz="1100" b="0" i="0" u="none" strike="noStrike">
                          <a:solidFill>
                            <a:srgbClr val="000000"/>
                          </a:solidFill>
                          <a:effectLst/>
                          <a:latin typeface="Calibri" panose="020F0502020204030204" pitchFamily="34" charset="0"/>
                        </a:rPr>
                        <a:t>3.7%</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CA7D"/>
                    </a:solidFill>
                  </a:tcPr>
                </a:tc>
                <a:tc>
                  <a:txBody>
                    <a:bodyPr/>
                    <a:lstStyle/>
                    <a:p>
                      <a:pPr algn="ctr" fontAlgn="ctr"/>
                      <a:r>
                        <a:rPr lang="en-IN" sz="1100" b="0" i="0" u="none" strike="noStrike">
                          <a:solidFill>
                            <a:srgbClr val="000000"/>
                          </a:solidFill>
                          <a:effectLst/>
                          <a:latin typeface="Calibri" panose="020F0502020204030204" pitchFamily="34" charset="0"/>
                        </a:rPr>
                        <a:t>1.8%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A74"/>
                    </a:solidFill>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F7F"/>
                    </a:solidFill>
                  </a:tcPr>
                </a:tc>
                <a:tc>
                  <a:txBody>
                    <a:bodyPr/>
                    <a:lstStyle/>
                    <a:p>
                      <a:pPr algn="ctr" fontAlgn="ctr"/>
                      <a:r>
                        <a:rPr lang="en-IN" sz="1100" b="0" i="0" u="none" strike="noStrike">
                          <a:solidFill>
                            <a:srgbClr val="000000"/>
                          </a:solidFill>
                          <a:effectLst/>
                          <a:latin typeface="Calibri" panose="020F0502020204030204" pitchFamily="34" charset="0"/>
                        </a:rPr>
                        <a:t>1.1%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0.8%</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0.3%</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780"/>
                    </a:solidFill>
                  </a:tcPr>
                </a:tc>
                <a:tc>
                  <a:txBody>
                    <a:bodyPr/>
                    <a:lstStyle/>
                    <a:p>
                      <a:pPr algn="ctr" fontAlgn="ctr"/>
                      <a:r>
                        <a:rPr lang="en-IN" sz="1100" b="0" i="0" u="none" strike="noStrike">
                          <a:solidFill>
                            <a:srgbClr val="F1F1F1"/>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0.1%</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C7B"/>
                    </a:solidFill>
                  </a:tcPr>
                </a:tc>
                <a:tc>
                  <a:txBody>
                    <a:bodyPr/>
                    <a:lstStyle/>
                    <a:p>
                      <a:pPr algn="ctr" fontAlgn="ctr"/>
                      <a:r>
                        <a:rPr lang="en-IN" sz="1100" b="0" i="0" u="none" strike="noStrike">
                          <a:solidFill>
                            <a:srgbClr val="000000"/>
                          </a:solidFill>
                          <a:effectLst/>
                          <a:latin typeface="Calibri" panose="020F0502020204030204" pitchFamily="34" charset="0"/>
                        </a:rPr>
                        <a:t>0.0%</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0.0426</a:t>
                      </a:r>
                    </a:p>
                  </a:txBody>
                  <a:tcPr marL="4617" marR="4617" marT="46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6674459"/>
                  </a:ext>
                </a:extLst>
              </a:tr>
            </a:tbl>
          </a:graphicData>
        </a:graphic>
      </p:graphicFrame>
    </p:spTree>
    <p:extLst>
      <p:ext uri="{BB962C8B-B14F-4D97-AF65-F5344CB8AC3E}">
        <p14:creationId xmlns:p14="http://schemas.microsoft.com/office/powerpoint/2010/main" val="1987255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90CCE-8B44-D4DC-C5EB-51C4A6E1BF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986F69-A467-9A24-6668-431585EE2001}"/>
              </a:ext>
            </a:extLst>
          </p:cNvPr>
          <p:cNvSpPr>
            <a:spLocks noGrp="1"/>
          </p:cNvSpPr>
          <p:nvPr>
            <p:ph type="title"/>
          </p:nvPr>
        </p:nvSpPr>
        <p:spPr>
          <a:xfrm>
            <a:off x="289882" y="1614"/>
            <a:ext cx="8319174" cy="537454"/>
          </a:xfrm>
        </p:spPr>
        <p:txBody>
          <a:bodyPr vert="horz" lIns="91440" tIns="45720" rIns="91440" bIns="45720" rtlCol="0" anchor="ctr">
            <a:noAutofit/>
          </a:bodyPr>
          <a:lstStyle/>
          <a:p>
            <a:pPr>
              <a:lnSpc>
                <a:spcPct val="150000"/>
              </a:lnSpc>
            </a:pPr>
            <a:r>
              <a:rPr lang="en-US" sz="2400"/>
              <a:t>Rank# 2: </a:t>
            </a:r>
            <a:r>
              <a:rPr lang="en-US" sz="2400" err="1"/>
              <a:t>ScoreRange</a:t>
            </a:r>
            <a:r>
              <a:rPr lang="en-US" sz="2400"/>
              <a:t>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2" name="TextBox 1">
            <a:extLst>
              <a:ext uri="{FF2B5EF4-FFF2-40B4-BE49-F238E27FC236}">
                <a16:creationId xmlns:a16="http://schemas.microsoft.com/office/drawing/2014/main" id="{DE223F33-F34C-1300-D690-8C44C6E9E5F2}"/>
              </a:ext>
            </a:extLst>
          </p:cNvPr>
          <p:cNvSpPr txBox="1"/>
          <p:nvPr/>
        </p:nvSpPr>
        <p:spPr>
          <a:xfrm>
            <a:off x="1934198" y="4729299"/>
            <a:ext cx="832360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a:t>
            </a:r>
            <a:r>
              <a:rPr lang="en-US" sz="1400" err="1"/>
              <a:t>ScoreRange</a:t>
            </a:r>
            <a:r>
              <a:rPr lang="en-US" sz="1400"/>
              <a:t> showed moderate oscillations during the training period, fluctuating between ~0.003 to ~0.022. In the Test/OOT period (Feb to Jul 2025), CSI remained steady in the ~0.013 to ~0.018 range, consistently below the 0.1 threshold. This indicates stable feature distribution with no signs of data drift.</a:t>
            </a:r>
          </a:p>
        </p:txBody>
      </p:sp>
      <p:pic>
        <p:nvPicPr>
          <p:cNvPr id="5" name="Picture 4">
            <a:extLst>
              <a:ext uri="{FF2B5EF4-FFF2-40B4-BE49-F238E27FC236}">
                <a16:creationId xmlns:a16="http://schemas.microsoft.com/office/drawing/2014/main" id="{5A5A8400-CE66-3ADC-31BD-B9D11F5EF7C8}"/>
              </a:ext>
            </a:extLst>
          </p:cNvPr>
          <p:cNvPicPr>
            <a:picLocks noChangeAspect="1"/>
          </p:cNvPicPr>
          <p:nvPr/>
        </p:nvPicPr>
        <p:blipFill>
          <a:blip r:embed="rId2"/>
          <a:stretch>
            <a:fillRect/>
          </a:stretch>
        </p:blipFill>
        <p:spPr>
          <a:xfrm>
            <a:off x="1148143" y="706314"/>
            <a:ext cx="9420225" cy="3714750"/>
          </a:xfrm>
          <a:prstGeom prst="rect">
            <a:avLst/>
          </a:prstGeom>
        </p:spPr>
      </p:pic>
    </p:spTree>
    <p:extLst>
      <p:ext uri="{BB962C8B-B14F-4D97-AF65-F5344CB8AC3E}">
        <p14:creationId xmlns:p14="http://schemas.microsoft.com/office/powerpoint/2010/main" val="2382667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FCAC7-BD80-8C7D-D2BC-7814A6FA7B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A4E7880-4D09-61FA-628C-64EE4ECD5964}"/>
              </a:ext>
            </a:extLst>
          </p:cNvPr>
          <p:cNvSpPr>
            <a:spLocks noGrp="1"/>
          </p:cNvSpPr>
          <p:nvPr>
            <p:ph type="title"/>
          </p:nvPr>
        </p:nvSpPr>
        <p:spPr>
          <a:xfrm>
            <a:off x="151305" y="0"/>
            <a:ext cx="11444025" cy="537454"/>
          </a:xfrm>
        </p:spPr>
        <p:txBody>
          <a:bodyPr vert="horz" lIns="91440" tIns="45720" rIns="91440" bIns="45720" rtlCol="0" anchor="ctr">
            <a:noAutofit/>
          </a:bodyPr>
          <a:lstStyle/>
          <a:p>
            <a:pPr>
              <a:lnSpc>
                <a:spcPct val="150000"/>
              </a:lnSpc>
            </a:pPr>
            <a:r>
              <a:rPr lang="en-US" sz="2400"/>
              <a:t>Rank# 3: </a:t>
            </a:r>
            <a:r>
              <a:rPr lang="en-US" sz="2400" err="1">
                <a:latin typeface="Menlo"/>
              </a:rPr>
              <a:t>has_ever_been_overdue</a:t>
            </a:r>
            <a:r>
              <a:rPr lang="en-US" altLang="en-US" sz="2400"/>
              <a:t> </a:t>
            </a:r>
            <a:r>
              <a:rPr lang="en-US" sz="2400"/>
              <a:t>(1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E3DCC4E9-295C-484D-DE33-09B4AAF6C0D9}"/>
              </a:ext>
            </a:extLst>
          </p:cNvPr>
          <p:cNvSpPr txBox="1"/>
          <p:nvPr/>
        </p:nvSpPr>
        <p:spPr>
          <a:xfrm>
            <a:off x="232360" y="537454"/>
            <a:ext cx="11727279" cy="307777"/>
          </a:xfrm>
          <a:prstGeom prst="rect">
            <a:avLst/>
          </a:prstGeom>
          <a:noFill/>
        </p:spPr>
        <p:txBody>
          <a:bodyPr wrap="square" rtlCol="0">
            <a:spAutoFit/>
          </a:bodyPr>
          <a:lstStyle/>
          <a:p>
            <a:pPr lvl="0">
              <a:defRPr/>
            </a:pPr>
            <a:r>
              <a:rPr lang="en-US" sz="1400"/>
              <a:t>1 if the account has ever had an overdue contract, otherwise 0.</a:t>
            </a:r>
            <a:endParaRPr kumimoji="0" lang="en-IN" sz="14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704005E2-3C3E-1A27-541A-1D8B7C18907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151D83C3-F744-F93A-FB53-7AED6A7A560C}"/>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243496F-F354-FF54-6A74-853DA6C5F7E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69D6D9F1-A68E-827E-489F-192B5E3A822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AF56E0E-99AD-3297-F3FC-5A01EAEE0492}"/>
              </a:ext>
            </a:extLst>
          </p:cNvPr>
          <p:cNvPicPr>
            <a:picLocks noChangeAspect="1"/>
          </p:cNvPicPr>
          <p:nvPr/>
        </p:nvPicPr>
        <p:blipFill>
          <a:blip r:embed="rId2"/>
          <a:stretch>
            <a:fillRect/>
          </a:stretch>
        </p:blipFill>
        <p:spPr>
          <a:xfrm>
            <a:off x="151305" y="906125"/>
            <a:ext cx="6203775" cy="5581696"/>
          </a:xfrm>
          <a:prstGeom prst="rect">
            <a:avLst/>
          </a:prstGeom>
        </p:spPr>
      </p:pic>
      <p:pic>
        <p:nvPicPr>
          <p:cNvPr id="13" name="Picture 12">
            <a:extLst>
              <a:ext uri="{FF2B5EF4-FFF2-40B4-BE49-F238E27FC236}">
                <a16:creationId xmlns:a16="http://schemas.microsoft.com/office/drawing/2014/main" id="{6A4D7196-957A-B178-C956-F2907E25FF90}"/>
              </a:ext>
            </a:extLst>
          </p:cNvPr>
          <p:cNvPicPr>
            <a:picLocks noChangeAspect="1"/>
          </p:cNvPicPr>
          <p:nvPr/>
        </p:nvPicPr>
        <p:blipFill>
          <a:blip r:embed="rId3"/>
          <a:stretch>
            <a:fillRect/>
          </a:stretch>
        </p:blipFill>
        <p:spPr>
          <a:xfrm>
            <a:off x="6429472" y="3822192"/>
            <a:ext cx="5686328" cy="1773936"/>
          </a:xfrm>
          <a:prstGeom prst="rect">
            <a:avLst/>
          </a:prstGeom>
        </p:spPr>
      </p:pic>
    </p:spTree>
    <p:extLst>
      <p:ext uri="{BB962C8B-B14F-4D97-AF65-F5344CB8AC3E}">
        <p14:creationId xmlns:p14="http://schemas.microsoft.com/office/powerpoint/2010/main" val="3495226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7ABDE-7B3E-ECA0-4173-7AB98DC571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96397F-B6A1-D966-E041-A5A7CBDD0CF3}"/>
              </a:ext>
            </a:extLst>
          </p:cNvPr>
          <p:cNvSpPr>
            <a:spLocks noGrp="1"/>
          </p:cNvSpPr>
          <p:nvPr>
            <p:ph type="title"/>
          </p:nvPr>
        </p:nvSpPr>
        <p:spPr>
          <a:xfrm>
            <a:off x="283686" y="1614"/>
            <a:ext cx="11637890" cy="636340"/>
          </a:xfrm>
        </p:spPr>
        <p:txBody>
          <a:bodyPr vert="horz" lIns="91440" tIns="45720" rIns="91440" bIns="45720" rtlCol="0" anchor="ctr">
            <a:noAutofit/>
          </a:bodyPr>
          <a:lstStyle/>
          <a:p>
            <a:pPr>
              <a:lnSpc>
                <a:spcPct val="150000"/>
              </a:lnSpc>
            </a:pPr>
            <a:r>
              <a:rPr lang="en-US" sz="2400"/>
              <a:t>Rank# 3: </a:t>
            </a:r>
            <a:r>
              <a:rPr lang="en-US" sz="2400" err="1">
                <a:latin typeface="Menlo"/>
              </a:rPr>
              <a:t>has_ever_been_overdue</a:t>
            </a:r>
            <a:r>
              <a:rPr lang="en-US" altLang="en-US" sz="2400"/>
              <a:t> </a:t>
            </a:r>
            <a:r>
              <a:rPr lang="en-US" sz="2400"/>
              <a:t>(2 / 5)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87A8E3BD-0F0F-C9CF-410C-D3050549F65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E5D4421-34D8-05DA-1360-A4013910901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1B6918C8-8C19-8780-DDF3-B50760D3B9D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CEBE2165-4EE6-0FD2-0577-1FB958684D7E}"/>
              </a:ext>
            </a:extLst>
          </p:cNvPr>
          <p:cNvSpPr/>
          <p:nvPr/>
        </p:nvSpPr>
        <p:spPr>
          <a:xfrm>
            <a:off x="279944" y="1487534"/>
            <a:ext cx="4071876" cy="230809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400">
                <a:solidFill>
                  <a:schemeClr val="tx1"/>
                </a:solidFill>
                <a:latin typeface="Univers LT (body)"/>
              </a:rPr>
              <a:t>The red line closely tracks the blue line across all bins, showing consistency in predicted probabilities.</a:t>
            </a:r>
          </a:p>
          <a:p>
            <a:pPr marL="171450" indent="-171450">
              <a:spcAft>
                <a:spcPts val="1200"/>
              </a:spcAft>
              <a:buFont typeface="Arial,Sans-Serif" panose="020B0604020202020204" pitchFamily="34" charset="0"/>
              <a:buChar char="•"/>
            </a:pPr>
            <a:r>
              <a:rPr lang="en-US" sz="1400">
                <a:solidFill>
                  <a:schemeClr val="tx1"/>
                </a:solidFill>
                <a:latin typeface="Univers LT (body)"/>
              </a:rPr>
              <a:t>There's a distinct gap between the red and purple lines, especially in the middle bins.</a:t>
            </a:r>
          </a:p>
          <a:p>
            <a:pPr marL="171450" indent="-171450">
              <a:spcAft>
                <a:spcPts val="1200"/>
              </a:spcAft>
              <a:buFont typeface="Arial,Sans-Serif" panose="020B0604020202020204" pitchFamily="34" charset="0"/>
              <a:buChar char="•"/>
            </a:pPr>
            <a:r>
              <a:rPr lang="en-US" sz="1400">
                <a:solidFill>
                  <a:schemeClr val="tx1"/>
                </a:solidFill>
                <a:latin typeface="Univers LT (body)"/>
              </a:rPr>
              <a:t>This indicates strong predictive power and good feature separation.</a:t>
            </a:r>
            <a:endParaRPr lang="en-GB" sz="1400">
              <a:solidFill>
                <a:schemeClr val="tx1"/>
              </a:solidFill>
              <a:latin typeface="Univers LT (body)"/>
            </a:endParaRPr>
          </a:p>
        </p:txBody>
      </p:sp>
      <p:pic>
        <p:nvPicPr>
          <p:cNvPr id="9" name="Picture 8" descr="A screenshot of a computer&#10;&#10;AI-generated content may be incorrect.">
            <a:extLst>
              <a:ext uri="{FF2B5EF4-FFF2-40B4-BE49-F238E27FC236}">
                <a16:creationId xmlns:a16="http://schemas.microsoft.com/office/drawing/2014/main" id="{FD612394-D2C9-FCDC-B843-D77A787C8CE0}"/>
              </a:ext>
            </a:extLst>
          </p:cNvPr>
          <p:cNvPicPr>
            <a:picLocks noChangeAspect="1"/>
          </p:cNvPicPr>
          <p:nvPr/>
        </p:nvPicPr>
        <p:blipFill>
          <a:blip r:embed="rId2"/>
          <a:stretch>
            <a:fillRect/>
          </a:stretch>
        </p:blipFill>
        <p:spPr>
          <a:xfrm>
            <a:off x="7927439" y="726035"/>
            <a:ext cx="4028246" cy="1218371"/>
          </a:xfrm>
          <a:prstGeom prst="rect">
            <a:avLst/>
          </a:prstGeom>
        </p:spPr>
      </p:pic>
      <p:pic>
        <p:nvPicPr>
          <p:cNvPr id="8" name="Picture 7">
            <a:extLst>
              <a:ext uri="{FF2B5EF4-FFF2-40B4-BE49-F238E27FC236}">
                <a16:creationId xmlns:a16="http://schemas.microsoft.com/office/drawing/2014/main" id="{C548E86A-E9B8-CBB5-B80E-602063220C41}"/>
              </a:ext>
            </a:extLst>
          </p:cNvPr>
          <p:cNvPicPr>
            <a:picLocks noChangeAspect="1"/>
          </p:cNvPicPr>
          <p:nvPr/>
        </p:nvPicPr>
        <p:blipFill>
          <a:blip r:embed="rId3"/>
          <a:stretch>
            <a:fillRect/>
          </a:stretch>
        </p:blipFill>
        <p:spPr>
          <a:xfrm>
            <a:off x="4351820" y="1944406"/>
            <a:ext cx="7603865" cy="4630130"/>
          </a:xfrm>
          <a:prstGeom prst="rect">
            <a:avLst/>
          </a:prstGeom>
        </p:spPr>
      </p:pic>
    </p:spTree>
    <p:extLst>
      <p:ext uri="{BB962C8B-B14F-4D97-AF65-F5344CB8AC3E}">
        <p14:creationId xmlns:p14="http://schemas.microsoft.com/office/powerpoint/2010/main" val="1189568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92ABC-DF4D-B382-F7C3-3616856C41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4E6604-4E94-C234-4624-B0B3A24EC647}"/>
              </a:ext>
            </a:extLst>
          </p:cNvPr>
          <p:cNvSpPr>
            <a:spLocks noGrp="1"/>
          </p:cNvSpPr>
          <p:nvPr>
            <p:ph type="title"/>
          </p:nvPr>
        </p:nvSpPr>
        <p:spPr>
          <a:xfrm>
            <a:off x="283686" y="1614"/>
            <a:ext cx="10997457" cy="646972"/>
          </a:xfrm>
        </p:spPr>
        <p:txBody>
          <a:bodyPr vert="horz" lIns="91440" tIns="45720" rIns="91440" bIns="45720" rtlCol="0" anchor="ctr">
            <a:normAutofit/>
          </a:bodyPr>
          <a:lstStyle/>
          <a:p>
            <a:pPr>
              <a:lnSpc>
                <a:spcPct val="150000"/>
              </a:lnSpc>
            </a:pPr>
            <a:r>
              <a:rPr lang="en-US" sz="2400"/>
              <a:t>Rank# 3: </a:t>
            </a:r>
            <a:r>
              <a:rPr lang="en-US" sz="2400" err="1">
                <a:latin typeface="Menlo"/>
              </a:rPr>
              <a:t>has_ever_been_overdue</a:t>
            </a:r>
            <a:r>
              <a:rPr lang="en-US" altLang="en-US" sz="2400"/>
              <a:t> </a:t>
            </a:r>
            <a:r>
              <a:rPr lang="en-US" sz="2400"/>
              <a:t>(3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A7B5881F-5AB9-0362-5086-E493D6FF589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28390715-E35B-4D7D-2BD4-42D7E2C8148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645240EA-6FE8-F20E-5EB0-119D2428912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EA425A2-DEDA-FAD9-3DF8-980003FD8E52}"/>
              </a:ext>
            </a:extLst>
          </p:cNvPr>
          <p:cNvSpPr txBox="1"/>
          <p:nvPr/>
        </p:nvSpPr>
        <p:spPr>
          <a:xfrm>
            <a:off x="6553867" y="1706143"/>
            <a:ext cx="4727276" cy="240065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share of users with no overdue history (bucket "0") increases steadily from ~51% to ~55% between Sep 2024 and Jul 2025, indicating a gradual shift toward cleaner credit behavior.</a:t>
            </a:r>
          </a:p>
          <a:p>
            <a:pPr marL="285750" indent="-285750">
              <a:spcAft>
                <a:spcPts val="1200"/>
              </a:spcAft>
              <a:buFont typeface="Arial" panose="020B0604020202020204" pitchFamily="34" charset="0"/>
              <a:buChar char="•"/>
            </a:pPr>
            <a:r>
              <a:rPr lang="en-US" sz="1300"/>
              <a:t>The “missing” bucket shows a soft downward trend from ~26% to ~21%, while the “1” bucket remains stable around 21–24% without abrupt jumps.</a:t>
            </a:r>
          </a:p>
          <a:p>
            <a:pPr marL="285750" indent="-285750">
              <a:spcAft>
                <a:spcPts val="1200"/>
              </a:spcAft>
              <a:buFont typeface="Arial" panose="020B0604020202020204" pitchFamily="34" charset="0"/>
              <a:buChar char="•"/>
            </a:pPr>
            <a:r>
              <a:rPr lang="en-US" sz="1300"/>
              <a:t>Overall, the distribution moves progressively over time and stays well within a stable range, reinforcing its reliability for modeling.</a:t>
            </a:r>
            <a:endParaRPr lang="en-IN" sz="1300"/>
          </a:p>
        </p:txBody>
      </p:sp>
      <p:graphicFrame>
        <p:nvGraphicFramePr>
          <p:cNvPr id="6" name="Table 5">
            <a:extLst>
              <a:ext uri="{FF2B5EF4-FFF2-40B4-BE49-F238E27FC236}">
                <a16:creationId xmlns:a16="http://schemas.microsoft.com/office/drawing/2014/main" id="{48BD2346-D5A5-75FF-E312-AE03AE17994D}"/>
              </a:ext>
            </a:extLst>
          </p:cNvPr>
          <p:cNvGraphicFramePr>
            <a:graphicFrameLocks noGrp="1"/>
          </p:cNvGraphicFramePr>
          <p:nvPr>
            <p:extLst>
              <p:ext uri="{D42A27DB-BD31-4B8C-83A1-F6EECF244321}">
                <p14:modId xmlns:p14="http://schemas.microsoft.com/office/powerpoint/2010/main" val="58932604"/>
              </p:ext>
            </p:extLst>
          </p:nvPr>
        </p:nvGraphicFramePr>
        <p:xfrm>
          <a:off x="669853" y="946297"/>
          <a:ext cx="5114257" cy="4667693"/>
        </p:xfrm>
        <a:graphic>
          <a:graphicData uri="http://schemas.openxmlformats.org/drawingml/2006/table">
            <a:tbl>
              <a:tblPr/>
              <a:tblGrid>
                <a:gridCol w="987202">
                  <a:extLst>
                    <a:ext uri="{9D8B030D-6E8A-4147-A177-3AD203B41FA5}">
                      <a16:colId xmlns:a16="http://schemas.microsoft.com/office/drawing/2014/main" val="3844081014"/>
                    </a:ext>
                  </a:extLst>
                </a:gridCol>
                <a:gridCol w="658135">
                  <a:extLst>
                    <a:ext uri="{9D8B030D-6E8A-4147-A177-3AD203B41FA5}">
                      <a16:colId xmlns:a16="http://schemas.microsoft.com/office/drawing/2014/main" val="4139471022"/>
                    </a:ext>
                  </a:extLst>
                </a:gridCol>
                <a:gridCol w="658135">
                  <a:extLst>
                    <a:ext uri="{9D8B030D-6E8A-4147-A177-3AD203B41FA5}">
                      <a16:colId xmlns:a16="http://schemas.microsoft.com/office/drawing/2014/main" val="1573660347"/>
                    </a:ext>
                  </a:extLst>
                </a:gridCol>
                <a:gridCol w="658135">
                  <a:extLst>
                    <a:ext uri="{9D8B030D-6E8A-4147-A177-3AD203B41FA5}">
                      <a16:colId xmlns:a16="http://schemas.microsoft.com/office/drawing/2014/main" val="1116137820"/>
                    </a:ext>
                  </a:extLst>
                </a:gridCol>
                <a:gridCol w="658135">
                  <a:extLst>
                    <a:ext uri="{9D8B030D-6E8A-4147-A177-3AD203B41FA5}">
                      <a16:colId xmlns:a16="http://schemas.microsoft.com/office/drawing/2014/main" val="995593202"/>
                    </a:ext>
                  </a:extLst>
                </a:gridCol>
                <a:gridCol w="658135">
                  <a:extLst>
                    <a:ext uri="{9D8B030D-6E8A-4147-A177-3AD203B41FA5}">
                      <a16:colId xmlns:a16="http://schemas.microsoft.com/office/drawing/2014/main" val="1960475404"/>
                    </a:ext>
                  </a:extLst>
                </a:gridCol>
                <a:gridCol w="178245">
                  <a:extLst>
                    <a:ext uri="{9D8B030D-6E8A-4147-A177-3AD203B41FA5}">
                      <a16:colId xmlns:a16="http://schemas.microsoft.com/office/drawing/2014/main" val="1116740132"/>
                    </a:ext>
                  </a:extLst>
                </a:gridCol>
                <a:gridCol w="658135">
                  <a:extLst>
                    <a:ext uri="{9D8B030D-6E8A-4147-A177-3AD203B41FA5}">
                      <a16:colId xmlns:a16="http://schemas.microsoft.com/office/drawing/2014/main" val="3724996986"/>
                    </a:ext>
                  </a:extLst>
                </a:gridCol>
              </a:tblGrid>
              <a:tr h="654233">
                <a:tc>
                  <a:txBody>
                    <a:bodyPr/>
                    <a:lstStyle/>
                    <a:p>
                      <a:pPr algn="ctr" fontAlgn="ctr"/>
                      <a:r>
                        <a:rPr lang="en-IN" sz="1100" b="1" i="0" u="none" strike="noStrike" err="1">
                          <a:solidFill>
                            <a:srgbClr val="000000"/>
                          </a:solidFill>
                          <a:effectLst/>
                          <a:latin typeface="Calibri" panose="020F0502020204030204" pitchFamily="34" charset="0"/>
                        </a:rPr>
                        <a:t>has_ever_been_overdue</a:t>
                      </a:r>
                      <a:endParaRPr lang="en-IN" sz="110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missing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2931259"/>
                  </a:ext>
                </a:extLst>
              </a:tr>
              <a:tr h="364860">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51.1%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F6F"/>
                    </a:solidFill>
                  </a:tcPr>
                </a:tc>
                <a:tc>
                  <a:txBody>
                    <a:bodyPr/>
                    <a:lstStyle/>
                    <a:p>
                      <a:pPr algn="ctr" fontAlgn="ctr"/>
                      <a:r>
                        <a:rPr lang="en-IN" sz="1100" b="0" i="0" u="none" strike="noStrike">
                          <a:solidFill>
                            <a:srgbClr val="000000"/>
                          </a:solidFill>
                          <a:effectLst/>
                          <a:latin typeface="Calibri" panose="020F0502020204030204" pitchFamily="34" charset="0"/>
                        </a:rPr>
                        <a:t>26.2%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D880"/>
                    </a:solidFill>
                  </a:tcPr>
                </a:tc>
                <a:tc>
                  <a:txBody>
                    <a:bodyPr/>
                    <a:lstStyle/>
                    <a:p>
                      <a:pPr algn="ctr" fontAlgn="ctr"/>
                      <a:r>
                        <a:rPr lang="en-IN" sz="1100" b="0" i="0" u="none" strike="noStrike">
                          <a:solidFill>
                            <a:srgbClr val="000000"/>
                          </a:solidFill>
                          <a:effectLst/>
                          <a:latin typeface="Calibri" panose="020F0502020204030204" pitchFamily="34" charset="0"/>
                        </a:rPr>
                        <a:t>22.8%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DE8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33049339"/>
                  </a:ext>
                </a:extLst>
              </a:tr>
              <a:tr h="364860">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974"/>
                    </a:solidFill>
                  </a:tcPr>
                </a:tc>
                <a:tc>
                  <a:txBody>
                    <a:bodyPr/>
                    <a:lstStyle/>
                    <a:p>
                      <a:pPr algn="ctr" fontAlgn="ctr"/>
                      <a:r>
                        <a:rPr lang="en-IN" sz="1100" b="0" i="0" u="none" strike="noStrike">
                          <a:solidFill>
                            <a:srgbClr val="000000"/>
                          </a:solidFill>
                          <a:effectLst/>
                          <a:latin typeface="Calibri" panose="020F0502020204030204" pitchFamily="34" charset="0"/>
                        </a:rPr>
                        <a:t>24.7%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B84"/>
                    </a:solidFill>
                  </a:tcPr>
                </a:tc>
                <a:tc>
                  <a:txBody>
                    <a:bodyPr/>
                    <a:lstStyle/>
                    <a:p>
                      <a:pPr algn="ctr" fontAlgn="ctr"/>
                      <a:r>
                        <a:rPr lang="en-IN" sz="1100" b="0" i="0" u="none" strike="noStrike">
                          <a:solidFill>
                            <a:srgbClr val="000000"/>
                          </a:solidFill>
                          <a:effectLst/>
                          <a:latin typeface="Calibri" panose="020F0502020204030204" pitchFamily="34" charset="0"/>
                        </a:rPr>
                        <a:t>23.8%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4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19310042"/>
                  </a:ext>
                </a:extLst>
              </a:tr>
              <a:tr h="364860">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583"/>
                    </a:solidFill>
                  </a:tcPr>
                </a:tc>
                <a:tc>
                  <a:txBody>
                    <a:bodyPr/>
                    <a:lstStyle/>
                    <a:p>
                      <a:pPr algn="ctr" fontAlgn="ctr"/>
                      <a:r>
                        <a:rPr lang="en-IN" sz="1100" b="0" i="0" u="none" strike="noStrike">
                          <a:solidFill>
                            <a:srgbClr val="000000"/>
                          </a:solidFill>
                          <a:effectLst/>
                          <a:latin typeface="Calibri" panose="020F0502020204030204" pitchFamily="34" charset="0"/>
                        </a:rPr>
                        <a:t>22.9%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D78"/>
                    </a:solidFill>
                  </a:tcPr>
                </a:tc>
                <a:tc>
                  <a:txBody>
                    <a:bodyPr/>
                    <a:lstStyle/>
                    <a:p>
                      <a:pPr algn="ctr" fontAlgn="ctr"/>
                      <a:r>
                        <a:rPr lang="en-IN" sz="1100" b="0" i="0" u="none" strike="noStrike">
                          <a:solidFill>
                            <a:srgbClr val="000000"/>
                          </a:solidFill>
                          <a:effectLst/>
                          <a:latin typeface="Calibri" panose="020F0502020204030204" pitchFamily="34" charset="0"/>
                        </a:rPr>
                        <a:t>23.8%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8BF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4268927"/>
                  </a:ext>
                </a:extLst>
              </a:tr>
              <a:tr h="364860">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D780"/>
                    </a:solidFill>
                  </a:tcPr>
                </a:tc>
                <a:tc>
                  <a:txBody>
                    <a:bodyPr/>
                    <a:lstStyle/>
                    <a:p>
                      <a:pPr algn="ctr" fontAlgn="ctr"/>
                      <a:r>
                        <a:rPr lang="en-IN" sz="1100" b="0" i="0" u="none" strike="noStrike">
                          <a:solidFill>
                            <a:srgbClr val="000000"/>
                          </a:solidFill>
                          <a:effectLst/>
                          <a:latin typeface="Calibri" panose="020F0502020204030204" pitchFamily="34" charset="0"/>
                        </a:rPr>
                        <a:t>23.4%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7C"/>
                    </a:solidFill>
                  </a:tcPr>
                </a:tc>
                <a:tc>
                  <a:txBody>
                    <a:bodyPr/>
                    <a:lstStyle/>
                    <a:p>
                      <a:pPr algn="ctr" fontAlgn="ctr"/>
                      <a:r>
                        <a:rPr lang="en-IN" sz="1100" b="0" i="0" u="none" strike="noStrike">
                          <a:solidFill>
                            <a:srgbClr val="000000"/>
                          </a:solidFill>
                          <a:effectLst/>
                          <a:latin typeface="Calibri" panose="020F0502020204030204" pitchFamily="34" charset="0"/>
                        </a:rPr>
                        <a:t>22.5%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48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39482793"/>
                  </a:ext>
                </a:extLst>
              </a:tr>
              <a:tr h="364860">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21.0%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96E"/>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62276374"/>
                  </a:ext>
                </a:extLst>
              </a:tr>
              <a:tr h="364860">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D7B"/>
                    </a:solidFill>
                  </a:tcPr>
                </a:tc>
                <a:tc>
                  <a:txBody>
                    <a:bodyPr/>
                    <a:lstStyle/>
                    <a:p>
                      <a:pPr algn="ctr" fontAlgn="ctr"/>
                      <a:r>
                        <a:rPr lang="en-IN" sz="1100" b="0" i="0" u="none" strike="noStrike">
                          <a:solidFill>
                            <a:srgbClr val="000000"/>
                          </a:solidFill>
                          <a:effectLst/>
                          <a:latin typeface="Calibri" panose="020F0502020204030204" pitchFamily="34" charset="0"/>
                        </a:rPr>
                        <a:t>27.0%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7E"/>
                    </a:solidFill>
                  </a:tcPr>
                </a:tc>
                <a:tc>
                  <a:txBody>
                    <a:bodyPr/>
                    <a:lstStyle/>
                    <a:p>
                      <a:pPr algn="ctr" fontAlgn="ctr"/>
                      <a:r>
                        <a:rPr lang="en-IN" sz="1100" b="0" i="0" u="none" strike="noStrike">
                          <a:solidFill>
                            <a:srgbClr val="F1F1F1"/>
                          </a:solidFill>
                          <a:effectLst/>
                          <a:latin typeface="Calibri" panose="020F0502020204030204" pitchFamily="34" charset="0"/>
                        </a:rPr>
                        <a:t>20.8%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7272748"/>
                  </a:ext>
                </a:extLst>
              </a:tr>
              <a:tr h="364860">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E82"/>
                    </a:solidFill>
                  </a:tcPr>
                </a:tc>
                <a:tc>
                  <a:txBody>
                    <a:bodyPr/>
                    <a:lstStyle/>
                    <a:p>
                      <a:pPr algn="ctr" fontAlgn="ctr"/>
                      <a:r>
                        <a:rPr lang="en-IN" sz="1100" b="0" i="0" u="none" strike="noStrike">
                          <a:solidFill>
                            <a:srgbClr val="000000"/>
                          </a:solidFill>
                          <a:effectLst/>
                          <a:latin typeface="Calibri" panose="020F0502020204030204" pitchFamily="34" charset="0"/>
                        </a:rPr>
                        <a:t>26.2%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ctr" fontAlgn="ctr"/>
                      <a:r>
                        <a:rPr lang="en-IN" sz="1100" b="0" i="0" u="none" strike="noStrike">
                          <a:solidFill>
                            <a:srgbClr val="F1F1F1"/>
                          </a:solidFill>
                          <a:effectLst/>
                          <a:latin typeface="Calibri" panose="020F0502020204030204" pitchFamily="34" charset="0"/>
                        </a:rPr>
                        <a:t>21.0%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96E"/>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6191987"/>
                  </a:ext>
                </a:extLst>
              </a:tr>
              <a:tr h="364860">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C97D"/>
                    </a:solidFill>
                  </a:tcPr>
                </a:tc>
                <a:tc>
                  <a:txBody>
                    <a:bodyPr/>
                    <a:lstStyle/>
                    <a:p>
                      <a:pPr algn="ctr" fontAlgn="ctr"/>
                      <a:r>
                        <a:rPr lang="en-IN" sz="1100" b="0" i="0" u="none" strike="noStrike">
                          <a:solidFill>
                            <a:srgbClr val="000000"/>
                          </a:solidFill>
                          <a:effectLst/>
                          <a:latin typeface="Calibri" panose="020F0502020204030204" pitchFamily="34" charset="0"/>
                        </a:rPr>
                        <a:t>23.0%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ctr" fontAlgn="ctr"/>
                      <a:r>
                        <a:rPr lang="en-IN" sz="1100" b="0" i="0" u="none" strike="noStrike">
                          <a:solidFill>
                            <a:srgbClr val="000000"/>
                          </a:solidFill>
                          <a:effectLst/>
                          <a:latin typeface="Calibri" panose="020F0502020204030204" pitchFamily="34" charset="0"/>
                        </a:rPr>
                        <a:t>22.3%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7700925"/>
                  </a:ext>
                </a:extLst>
              </a:tr>
              <a:tr h="364860">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22.4%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B75"/>
                    </a:solidFill>
                  </a:tcPr>
                </a:tc>
                <a:tc>
                  <a:txBody>
                    <a:bodyPr/>
                    <a:lstStyle/>
                    <a:p>
                      <a:pPr algn="ctr" fontAlgn="ctr"/>
                      <a:r>
                        <a:rPr lang="en-IN" sz="1100" b="0" i="0" u="none" strike="noStrike">
                          <a:solidFill>
                            <a:srgbClr val="000000"/>
                          </a:solidFill>
                          <a:effectLst/>
                          <a:latin typeface="Calibri" panose="020F0502020204030204" pitchFamily="34" charset="0"/>
                        </a:rPr>
                        <a:t>22.3%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88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77023103"/>
                  </a:ext>
                </a:extLst>
              </a:tr>
              <a:tr h="364860">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37C"/>
                    </a:solidFill>
                  </a:tcPr>
                </a:tc>
                <a:tc>
                  <a:txBody>
                    <a:bodyPr/>
                    <a:lstStyle/>
                    <a:p>
                      <a:pPr algn="ctr" fontAlgn="ctr"/>
                      <a:r>
                        <a:rPr lang="en-IN" sz="1100" b="0" i="0" u="none" strike="noStrike">
                          <a:solidFill>
                            <a:srgbClr val="000000"/>
                          </a:solidFill>
                          <a:effectLst/>
                          <a:latin typeface="Calibri" panose="020F0502020204030204" pitchFamily="34" charset="0"/>
                        </a:rPr>
                        <a:t>22.5%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F75"/>
                    </a:solidFill>
                  </a:tcPr>
                </a:tc>
                <a:tc>
                  <a:txBody>
                    <a:bodyPr/>
                    <a:lstStyle/>
                    <a:p>
                      <a:pPr algn="ctr" fontAlgn="ctr"/>
                      <a:r>
                        <a:rPr lang="en-IN" sz="1100" b="0" i="0" u="none" strike="noStrike">
                          <a:solidFill>
                            <a:srgbClr val="000000"/>
                          </a:solidFill>
                          <a:effectLst/>
                          <a:latin typeface="Calibri" panose="020F0502020204030204" pitchFamily="34" charset="0"/>
                        </a:rPr>
                        <a:t>22.5%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7764419"/>
                  </a:ext>
                </a:extLst>
              </a:tr>
              <a:tr h="364860">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AC07B"/>
                    </a:solidFill>
                  </a:tcPr>
                </a:tc>
                <a:tc>
                  <a:txBody>
                    <a:bodyPr/>
                    <a:lstStyle/>
                    <a:p>
                      <a:pPr algn="ctr" fontAlgn="ctr"/>
                      <a:r>
                        <a:rPr lang="en-IN" sz="1100" b="0" i="0" u="none" strike="noStrike">
                          <a:solidFill>
                            <a:srgbClr val="F1F1F1"/>
                          </a:solidFill>
                          <a:effectLst/>
                          <a:latin typeface="Calibri" panose="020F0502020204030204" pitchFamily="34" charset="0"/>
                        </a:rPr>
                        <a:t>21.0%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81123620"/>
                  </a:ext>
                </a:extLst>
              </a:tr>
            </a:tbl>
          </a:graphicData>
        </a:graphic>
      </p:graphicFrame>
    </p:spTree>
    <p:extLst>
      <p:ext uri="{BB962C8B-B14F-4D97-AF65-F5344CB8AC3E}">
        <p14:creationId xmlns:p14="http://schemas.microsoft.com/office/powerpoint/2010/main" val="385275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74D1-4023-F7AB-C1F2-B572A10700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47ED72-192F-06B4-0854-880323AFAE93}"/>
              </a:ext>
            </a:extLst>
          </p:cNvPr>
          <p:cNvSpPr>
            <a:spLocks noGrp="1"/>
          </p:cNvSpPr>
          <p:nvPr>
            <p:ph type="title"/>
          </p:nvPr>
        </p:nvSpPr>
        <p:spPr>
          <a:xfrm>
            <a:off x="289882" y="1613"/>
            <a:ext cx="11657703" cy="668237"/>
          </a:xfrm>
        </p:spPr>
        <p:txBody>
          <a:bodyPr vert="horz" lIns="91440" tIns="45720" rIns="91440" bIns="45720" rtlCol="0" anchor="ctr">
            <a:noAutofit/>
          </a:bodyPr>
          <a:lstStyle/>
          <a:p>
            <a:pPr>
              <a:lnSpc>
                <a:spcPct val="150000"/>
              </a:lnSpc>
            </a:pPr>
            <a:r>
              <a:rPr lang="en-US" sz="2400"/>
              <a:t>Rank# 3: </a:t>
            </a:r>
            <a:r>
              <a:rPr lang="en-US" sz="2400" err="1">
                <a:latin typeface="Menlo"/>
              </a:rPr>
              <a:t>has_ever_been_overdue</a:t>
            </a:r>
            <a:r>
              <a:rPr lang="en-US" sz="2400">
                <a:latin typeface="Menlo"/>
              </a:rPr>
              <a:t> </a:t>
            </a:r>
            <a:r>
              <a:rPr lang="en-US" sz="2400"/>
              <a:t>(4 / 5) </a:t>
            </a:r>
            <a:r>
              <a:rPr lang="en-IN" sz="2400"/>
              <a:t>- MoM Feature Distribution &lt;</a:t>
            </a:r>
            <a:r>
              <a:rPr lang="en-IN" sz="2400">
                <a:solidFill>
                  <a:srgbClr val="C00000"/>
                </a:solidFill>
              </a:rPr>
              <a:t>Applied</a:t>
            </a:r>
            <a:r>
              <a:rPr lang="en-IN" sz="2400"/>
              <a:t>&gt; </a:t>
            </a:r>
            <a:r>
              <a:rPr lang="en-IN" sz="2400">
                <a:latin typeface="Univers LT (body)"/>
                <a:ea typeface="+mj-lt"/>
                <a:cs typeface="+mj-lt"/>
              </a:rPr>
              <a:t>&lt;</a:t>
            </a:r>
            <a:r>
              <a:rPr lang="en-IN" sz="2400">
                <a:solidFill>
                  <a:srgbClr val="C00000"/>
                </a:solidFill>
                <a:latin typeface="Univers LT (body)"/>
                <a:ea typeface="+mj-lt"/>
                <a:cs typeface="+mj-lt"/>
              </a:rPr>
              <a:t>User Type wise</a:t>
            </a:r>
            <a:r>
              <a:rPr lang="en-IN" sz="2400">
                <a:latin typeface="Univers LT (body)"/>
                <a:ea typeface="+mj-lt"/>
                <a:cs typeface="+mj-lt"/>
              </a:rPr>
              <a:t>&gt; </a:t>
            </a:r>
            <a:r>
              <a:rPr lang="en-IN" sz="2400" b="0"/>
              <a:t>​</a:t>
            </a:r>
            <a:endParaRPr lang="en-US" sz="2400"/>
          </a:p>
        </p:txBody>
      </p:sp>
      <p:sp>
        <p:nvSpPr>
          <p:cNvPr id="5" name="Slide Number Placeholder 1">
            <a:extLst>
              <a:ext uri="{FF2B5EF4-FFF2-40B4-BE49-F238E27FC236}">
                <a16:creationId xmlns:a16="http://schemas.microsoft.com/office/drawing/2014/main" id="{7D0A8C0B-457F-9881-9C61-9CC6A2C424A9}"/>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graphicFrame>
        <p:nvGraphicFramePr>
          <p:cNvPr id="4" name="Table 3">
            <a:extLst>
              <a:ext uri="{FF2B5EF4-FFF2-40B4-BE49-F238E27FC236}">
                <a16:creationId xmlns:a16="http://schemas.microsoft.com/office/drawing/2014/main" id="{44AE3F17-E029-BD59-0302-BF2D9998B8E9}"/>
              </a:ext>
            </a:extLst>
          </p:cNvPr>
          <p:cNvGraphicFramePr>
            <a:graphicFrameLocks noGrp="1"/>
          </p:cNvGraphicFramePr>
          <p:nvPr>
            <p:extLst>
              <p:ext uri="{D42A27DB-BD31-4B8C-83A1-F6EECF244321}">
                <p14:modId xmlns:p14="http://schemas.microsoft.com/office/powerpoint/2010/main" val="4258291148"/>
              </p:ext>
            </p:extLst>
          </p:nvPr>
        </p:nvGraphicFramePr>
        <p:xfrm>
          <a:off x="859469" y="784204"/>
          <a:ext cx="5051183" cy="3805048"/>
        </p:xfrm>
        <a:graphic>
          <a:graphicData uri="http://schemas.openxmlformats.org/drawingml/2006/table">
            <a:tbl>
              <a:tblPr/>
              <a:tblGrid>
                <a:gridCol w="986934">
                  <a:extLst>
                    <a:ext uri="{9D8B030D-6E8A-4147-A177-3AD203B41FA5}">
                      <a16:colId xmlns:a16="http://schemas.microsoft.com/office/drawing/2014/main" val="618323789"/>
                    </a:ext>
                  </a:extLst>
                </a:gridCol>
                <a:gridCol w="657956">
                  <a:extLst>
                    <a:ext uri="{9D8B030D-6E8A-4147-A177-3AD203B41FA5}">
                      <a16:colId xmlns:a16="http://schemas.microsoft.com/office/drawing/2014/main" val="2349112826"/>
                    </a:ext>
                  </a:extLst>
                </a:gridCol>
                <a:gridCol w="657956">
                  <a:extLst>
                    <a:ext uri="{9D8B030D-6E8A-4147-A177-3AD203B41FA5}">
                      <a16:colId xmlns:a16="http://schemas.microsoft.com/office/drawing/2014/main" val="1301529673"/>
                    </a:ext>
                  </a:extLst>
                </a:gridCol>
                <a:gridCol w="657956">
                  <a:extLst>
                    <a:ext uri="{9D8B030D-6E8A-4147-A177-3AD203B41FA5}">
                      <a16:colId xmlns:a16="http://schemas.microsoft.com/office/drawing/2014/main" val="2502699275"/>
                    </a:ext>
                  </a:extLst>
                </a:gridCol>
                <a:gridCol w="657956">
                  <a:extLst>
                    <a:ext uri="{9D8B030D-6E8A-4147-A177-3AD203B41FA5}">
                      <a16:colId xmlns:a16="http://schemas.microsoft.com/office/drawing/2014/main" val="1174714072"/>
                    </a:ext>
                  </a:extLst>
                </a:gridCol>
                <a:gridCol w="657956">
                  <a:extLst>
                    <a:ext uri="{9D8B030D-6E8A-4147-A177-3AD203B41FA5}">
                      <a16:colId xmlns:a16="http://schemas.microsoft.com/office/drawing/2014/main" val="4093334257"/>
                    </a:ext>
                  </a:extLst>
                </a:gridCol>
                <a:gridCol w="116513">
                  <a:extLst>
                    <a:ext uri="{9D8B030D-6E8A-4147-A177-3AD203B41FA5}">
                      <a16:colId xmlns:a16="http://schemas.microsoft.com/office/drawing/2014/main" val="3834478505"/>
                    </a:ext>
                  </a:extLst>
                </a:gridCol>
                <a:gridCol w="657956">
                  <a:extLst>
                    <a:ext uri="{9D8B030D-6E8A-4147-A177-3AD203B41FA5}">
                      <a16:colId xmlns:a16="http://schemas.microsoft.com/office/drawing/2014/main" val="2114630289"/>
                    </a:ext>
                  </a:extLst>
                </a:gridCol>
              </a:tblGrid>
              <a:tr h="275866">
                <a:tc gridSpan="8">
                  <a:txBody>
                    <a:bodyPr/>
                    <a:lstStyle/>
                    <a:p>
                      <a:pPr algn="ctr" fontAlgn="ctr"/>
                      <a:r>
                        <a:rPr lang="en-IN" sz="1400" b="1" i="0" u="none" strike="noStrike">
                          <a:solidFill>
                            <a:srgbClr val="000000"/>
                          </a:solidFill>
                          <a:effectLst/>
                          <a:latin typeface="Calibri" panose="020F0502020204030204" pitchFamily="34" charset="0"/>
                        </a:rPr>
                        <a:t>New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37573750"/>
                  </a:ext>
                </a:extLst>
              </a:tr>
              <a:tr h="494656">
                <a:tc>
                  <a:txBody>
                    <a:bodyPr/>
                    <a:lstStyle/>
                    <a:p>
                      <a:pPr algn="ctr" fontAlgn="ctr"/>
                      <a:r>
                        <a:rPr lang="en-IN" sz="1100" b="1" i="0" u="none" strike="noStrike">
                          <a:solidFill>
                            <a:srgbClr val="000000"/>
                          </a:solidFill>
                          <a:effectLst/>
                          <a:latin typeface="Calibri" panose="020F0502020204030204" pitchFamily="34" charset="0"/>
                        </a:rPr>
                        <a:t>has_ever_been_overdue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missing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2946804"/>
                  </a:ext>
                </a:extLst>
              </a:tr>
              <a:tr h="275866">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F72"/>
                    </a:solidFill>
                  </a:tcPr>
                </a:tc>
                <a:tc>
                  <a:txBody>
                    <a:bodyPr/>
                    <a:lstStyle/>
                    <a:p>
                      <a:pPr algn="ctr" fontAlgn="ctr"/>
                      <a:r>
                        <a:rPr lang="en-IN" sz="1100" b="0" i="0" u="none" strike="noStrike">
                          <a:solidFill>
                            <a:srgbClr val="000000"/>
                          </a:solidFill>
                          <a:effectLst/>
                          <a:latin typeface="Calibri" panose="020F0502020204030204" pitchFamily="34" charset="0"/>
                        </a:rPr>
                        <a:t>26.9%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A81"/>
                    </a:solidFill>
                  </a:tcPr>
                </a:tc>
                <a:tc>
                  <a:txBody>
                    <a:bodyPr/>
                    <a:lstStyle/>
                    <a:p>
                      <a:pPr algn="ctr" fontAlgn="ctr"/>
                      <a:r>
                        <a:rPr lang="en-IN" sz="1100" b="0" i="0" u="none" strike="noStrike">
                          <a:solidFill>
                            <a:srgbClr val="000000"/>
                          </a:solidFill>
                          <a:effectLst/>
                          <a:latin typeface="Calibri" panose="020F0502020204030204" pitchFamily="34" charset="0"/>
                        </a:rPr>
                        <a:t>23.1%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58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0.1200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8124130"/>
                  </a:ext>
                </a:extLst>
              </a:tr>
              <a:tr h="275866">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16,095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ctr" fontAlgn="ctr"/>
                      <a:r>
                        <a:rPr lang="en-IN" sz="1100" b="0" i="0" u="none" strike="noStrike">
                          <a:solidFill>
                            <a:srgbClr val="000000"/>
                          </a:solidFill>
                          <a:effectLst/>
                          <a:latin typeface="Calibri" panose="020F0502020204030204" pitchFamily="34" charset="0"/>
                        </a:rPr>
                        <a:t>25.5%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A84"/>
                    </a:solidFill>
                  </a:tcPr>
                </a:tc>
                <a:tc>
                  <a:txBody>
                    <a:bodyPr/>
                    <a:lstStyle/>
                    <a:p>
                      <a:pPr algn="ctr" fontAlgn="ctr"/>
                      <a:r>
                        <a:rPr lang="en-IN" sz="1100" b="0" i="0" u="none" strike="noStrike">
                          <a:solidFill>
                            <a:srgbClr val="000000"/>
                          </a:solidFill>
                          <a:effectLst/>
                          <a:latin typeface="Calibri" panose="020F0502020204030204" pitchFamily="34" charset="0"/>
                        </a:rPr>
                        <a:t>24.3%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4C37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7043224"/>
                  </a:ext>
                </a:extLst>
              </a:tr>
              <a:tr h="275866">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16,954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E82"/>
                    </a:solidFill>
                  </a:tcPr>
                </a:tc>
                <a:tc>
                  <a:txBody>
                    <a:bodyPr/>
                    <a:lstStyle/>
                    <a:p>
                      <a:pPr algn="ctr" fontAlgn="ctr"/>
                      <a:r>
                        <a:rPr lang="en-IN" sz="1100" b="0" i="0" u="none" strike="noStrike">
                          <a:solidFill>
                            <a:srgbClr val="000000"/>
                          </a:solidFill>
                          <a:effectLst/>
                          <a:latin typeface="Calibri" panose="020F0502020204030204" pitchFamily="34" charset="0"/>
                        </a:rPr>
                        <a:t>24.0%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97A"/>
                    </a:solidFill>
                  </a:tcPr>
                </a:tc>
                <a:tc>
                  <a:txBody>
                    <a:bodyPr/>
                    <a:lstStyle/>
                    <a:p>
                      <a:pPr algn="ctr" fontAlgn="ctr"/>
                      <a:r>
                        <a:rPr lang="en-IN" sz="1100" b="0" i="0" u="none" strike="noStrike">
                          <a:solidFill>
                            <a:srgbClr val="000000"/>
                          </a:solidFill>
                          <a:effectLst/>
                          <a:latin typeface="Calibri" panose="020F0502020204030204" pitchFamily="34" charset="0"/>
                        </a:rPr>
                        <a:t>24.5%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1871480"/>
                  </a:ext>
                </a:extLst>
              </a:tr>
              <a:tr h="275866">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32,289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D780"/>
                    </a:solidFill>
                  </a:tcPr>
                </a:tc>
                <a:tc>
                  <a:txBody>
                    <a:bodyPr/>
                    <a:lstStyle/>
                    <a:p>
                      <a:pPr algn="ctr" fontAlgn="ctr"/>
                      <a:r>
                        <a:rPr lang="en-IN" sz="1100" b="0" i="0" u="none" strike="noStrike">
                          <a:solidFill>
                            <a:srgbClr val="000000"/>
                          </a:solidFill>
                          <a:effectLst/>
                          <a:latin typeface="Calibri" panose="020F0502020204030204" pitchFamily="34" charset="0"/>
                        </a:rPr>
                        <a:t>24.2%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7C"/>
                    </a:solidFill>
                  </a:tcPr>
                </a:tc>
                <a:tc>
                  <a:txBody>
                    <a:bodyPr/>
                    <a:lstStyle/>
                    <a:p>
                      <a:pPr algn="ctr" fontAlgn="ctr"/>
                      <a:r>
                        <a:rPr lang="en-IN" sz="1100" b="0" i="0" u="none" strike="noStrike">
                          <a:solidFill>
                            <a:srgbClr val="000000"/>
                          </a:solidFill>
                          <a:effectLst/>
                          <a:latin typeface="Calibri" panose="020F0502020204030204" pitchFamily="34" charset="0"/>
                        </a:rPr>
                        <a:t>22.9%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4461107"/>
                  </a:ext>
                </a:extLst>
              </a:tr>
              <a:tr h="275866">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15,691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49.3%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21.4%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C6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0.1205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6785823"/>
                  </a:ext>
                </a:extLst>
              </a:tr>
              <a:tr h="275866">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13,474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E75"/>
                    </a:solidFill>
                  </a:tcPr>
                </a:tc>
                <a:tc>
                  <a:txBody>
                    <a:bodyPr/>
                    <a:lstStyle/>
                    <a:p>
                      <a:pPr algn="ctr" fontAlgn="ctr"/>
                      <a:r>
                        <a:rPr lang="en-IN" sz="1100" b="0" i="0" u="none" strike="noStrike">
                          <a:solidFill>
                            <a:srgbClr val="000000"/>
                          </a:solidFill>
                          <a:effectLst/>
                          <a:latin typeface="Calibri" panose="020F0502020204030204" pitchFamily="34" charset="0"/>
                        </a:rPr>
                        <a:t>28.3%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AC97D"/>
                    </a:solidFill>
                  </a:tcPr>
                </a:tc>
                <a:tc>
                  <a:txBody>
                    <a:bodyPr/>
                    <a:lstStyle/>
                    <a:p>
                      <a:pPr algn="ctr" fontAlgn="ctr"/>
                      <a:r>
                        <a:rPr lang="en-IN" sz="1100" b="0" i="0" u="none" strike="noStrike">
                          <a:solidFill>
                            <a:srgbClr val="F1F1F1"/>
                          </a:solidFill>
                          <a:effectLst/>
                          <a:latin typeface="Calibri" panose="020F0502020204030204" pitchFamily="34" charset="0"/>
                        </a:rPr>
                        <a:t>21.4%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6439821"/>
                  </a:ext>
                </a:extLst>
              </a:tr>
              <a:tr h="275866">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16,626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E7B"/>
                    </a:solidFill>
                  </a:tcPr>
                </a:tc>
                <a:tc>
                  <a:txBody>
                    <a:bodyPr/>
                    <a:lstStyle/>
                    <a:p>
                      <a:pPr algn="ctr" fontAlgn="ctr"/>
                      <a:r>
                        <a:rPr lang="en-IN" sz="1100" b="0" i="0" u="none" strike="noStrike">
                          <a:solidFill>
                            <a:srgbClr val="000000"/>
                          </a:solidFill>
                          <a:effectLst/>
                          <a:latin typeface="Calibri" panose="020F0502020204030204" pitchFamily="34" charset="0"/>
                        </a:rPr>
                        <a:t>27.6%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27F"/>
                    </a:solidFill>
                  </a:tcPr>
                </a:tc>
                <a:tc>
                  <a:txBody>
                    <a:bodyPr/>
                    <a:lstStyle/>
                    <a:p>
                      <a:pPr algn="ctr" fontAlgn="ctr"/>
                      <a:r>
                        <a:rPr lang="en-IN" sz="1100" b="0" i="0" u="none" strike="noStrike">
                          <a:solidFill>
                            <a:srgbClr val="F1F1F1"/>
                          </a:solidFill>
                          <a:effectLst/>
                          <a:latin typeface="Calibri" panose="020F0502020204030204" pitchFamily="34" charset="0"/>
                        </a:rPr>
                        <a:t>21.5%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6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477577"/>
                  </a:ext>
                </a:extLst>
              </a:tr>
              <a:tr h="275866">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18,390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D580"/>
                    </a:solidFill>
                  </a:tcPr>
                </a:tc>
                <a:tc>
                  <a:txBody>
                    <a:bodyPr/>
                    <a:lstStyle/>
                    <a:p>
                      <a:pPr algn="ctr" fontAlgn="ctr"/>
                      <a:r>
                        <a:rPr lang="en-IN" sz="1100" b="0" i="0" u="none" strike="noStrike">
                          <a:solidFill>
                            <a:srgbClr val="000000"/>
                          </a:solidFill>
                          <a:effectLst/>
                          <a:latin typeface="Calibri" panose="020F0502020204030204" pitchFamily="34" charset="0"/>
                        </a:rPr>
                        <a:t>24.1%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F7B"/>
                    </a:solidFill>
                  </a:tcPr>
                </a:tc>
                <a:tc>
                  <a:txBody>
                    <a:bodyPr/>
                    <a:lstStyle/>
                    <a:p>
                      <a:pPr algn="ctr" fontAlgn="ctr"/>
                      <a:r>
                        <a:rPr lang="en-IN" sz="1100" b="0" i="0" u="none" strike="noStrike">
                          <a:solidFill>
                            <a:srgbClr val="000000"/>
                          </a:solidFill>
                          <a:effectLst/>
                          <a:latin typeface="Calibri" panose="020F0502020204030204" pitchFamily="34" charset="0"/>
                        </a:rPr>
                        <a:t>22.8%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0285689"/>
                  </a:ext>
                </a:extLst>
              </a:tr>
              <a:tr h="275866">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C27C"/>
                    </a:solidFill>
                  </a:tcPr>
                </a:tc>
                <a:tc>
                  <a:txBody>
                    <a:bodyPr/>
                    <a:lstStyle/>
                    <a:p>
                      <a:pPr algn="ctr" fontAlgn="ctr"/>
                      <a:r>
                        <a:rPr lang="en-IN" sz="1100" b="0" i="0" u="none" strike="noStrike">
                          <a:solidFill>
                            <a:srgbClr val="000000"/>
                          </a:solidFill>
                          <a:effectLst/>
                          <a:latin typeface="Calibri" panose="020F0502020204030204" pitchFamily="34" charset="0"/>
                        </a:rPr>
                        <a:t>23.2%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F75"/>
                    </a:solidFill>
                  </a:tcPr>
                </a:tc>
                <a:tc>
                  <a:txBody>
                    <a:bodyPr/>
                    <a:lstStyle/>
                    <a:p>
                      <a:pPr algn="ctr" fontAlgn="ctr"/>
                      <a:r>
                        <a:rPr lang="en-IN" sz="1100" b="0" i="0" u="none" strike="noStrike">
                          <a:solidFill>
                            <a:srgbClr val="000000"/>
                          </a:solidFill>
                          <a:effectLst/>
                          <a:latin typeface="Calibri" panose="020F0502020204030204" pitchFamily="34" charset="0"/>
                        </a:rPr>
                        <a:t>22.7%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68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2181622"/>
                  </a:ext>
                </a:extLst>
              </a:tr>
              <a:tr h="275866">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17,011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C67D"/>
                    </a:solidFill>
                  </a:tcPr>
                </a:tc>
                <a:tc>
                  <a:txBody>
                    <a:bodyPr/>
                    <a:lstStyle/>
                    <a:p>
                      <a:pPr algn="ctr" fontAlgn="ctr"/>
                      <a:r>
                        <a:rPr lang="en-IN" sz="1100" b="0" i="0" u="none" strike="noStrike">
                          <a:solidFill>
                            <a:srgbClr val="000000"/>
                          </a:solidFill>
                          <a:effectLst/>
                          <a:latin typeface="Calibri" panose="020F0502020204030204" pitchFamily="34" charset="0"/>
                        </a:rPr>
                        <a:t>23.4%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r>
                        <a:rPr lang="en-IN" sz="1100" b="0" i="0" u="none" strike="noStrike">
                          <a:solidFill>
                            <a:srgbClr val="000000"/>
                          </a:solidFill>
                          <a:effectLst/>
                          <a:latin typeface="Calibri" panose="020F0502020204030204" pitchFamily="34" charset="0"/>
                        </a:rPr>
                        <a:t>22.7%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B8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5749640"/>
                  </a:ext>
                </a:extLst>
              </a:tr>
              <a:tr h="275866">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15,811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21.6%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AC97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0.1131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6622697"/>
                  </a:ext>
                </a:extLst>
              </a:tr>
            </a:tbl>
          </a:graphicData>
        </a:graphic>
      </p:graphicFrame>
      <p:graphicFrame>
        <p:nvGraphicFramePr>
          <p:cNvPr id="7" name="Table 6">
            <a:extLst>
              <a:ext uri="{FF2B5EF4-FFF2-40B4-BE49-F238E27FC236}">
                <a16:creationId xmlns:a16="http://schemas.microsoft.com/office/drawing/2014/main" id="{C4EDECF4-C3DF-3495-D830-8B4F51CA8A78}"/>
              </a:ext>
            </a:extLst>
          </p:cNvPr>
          <p:cNvGraphicFramePr>
            <a:graphicFrameLocks noGrp="1"/>
          </p:cNvGraphicFramePr>
          <p:nvPr>
            <p:extLst>
              <p:ext uri="{D42A27DB-BD31-4B8C-83A1-F6EECF244321}">
                <p14:modId xmlns:p14="http://schemas.microsoft.com/office/powerpoint/2010/main" val="1852560583"/>
              </p:ext>
            </p:extLst>
          </p:nvPr>
        </p:nvGraphicFramePr>
        <p:xfrm>
          <a:off x="6368172" y="784205"/>
          <a:ext cx="5218805" cy="3805047"/>
        </p:xfrm>
        <a:graphic>
          <a:graphicData uri="http://schemas.openxmlformats.org/drawingml/2006/table">
            <a:tbl>
              <a:tblPr/>
              <a:tblGrid>
                <a:gridCol w="1019686">
                  <a:extLst>
                    <a:ext uri="{9D8B030D-6E8A-4147-A177-3AD203B41FA5}">
                      <a16:colId xmlns:a16="http://schemas.microsoft.com/office/drawing/2014/main" val="52060765"/>
                    </a:ext>
                  </a:extLst>
                </a:gridCol>
                <a:gridCol w="679790">
                  <a:extLst>
                    <a:ext uri="{9D8B030D-6E8A-4147-A177-3AD203B41FA5}">
                      <a16:colId xmlns:a16="http://schemas.microsoft.com/office/drawing/2014/main" val="2001794393"/>
                    </a:ext>
                  </a:extLst>
                </a:gridCol>
                <a:gridCol w="679790">
                  <a:extLst>
                    <a:ext uri="{9D8B030D-6E8A-4147-A177-3AD203B41FA5}">
                      <a16:colId xmlns:a16="http://schemas.microsoft.com/office/drawing/2014/main" val="2696555352"/>
                    </a:ext>
                  </a:extLst>
                </a:gridCol>
                <a:gridCol w="679790">
                  <a:extLst>
                    <a:ext uri="{9D8B030D-6E8A-4147-A177-3AD203B41FA5}">
                      <a16:colId xmlns:a16="http://schemas.microsoft.com/office/drawing/2014/main" val="4224243057"/>
                    </a:ext>
                  </a:extLst>
                </a:gridCol>
                <a:gridCol w="679790">
                  <a:extLst>
                    <a:ext uri="{9D8B030D-6E8A-4147-A177-3AD203B41FA5}">
                      <a16:colId xmlns:a16="http://schemas.microsoft.com/office/drawing/2014/main" val="1752143971"/>
                    </a:ext>
                  </a:extLst>
                </a:gridCol>
                <a:gridCol w="679790">
                  <a:extLst>
                    <a:ext uri="{9D8B030D-6E8A-4147-A177-3AD203B41FA5}">
                      <a16:colId xmlns:a16="http://schemas.microsoft.com/office/drawing/2014/main" val="732982634"/>
                    </a:ext>
                  </a:extLst>
                </a:gridCol>
                <a:gridCol w="120379">
                  <a:extLst>
                    <a:ext uri="{9D8B030D-6E8A-4147-A177-3AD203B41FA5}">
                      <a16:colId xmlns:a16="http://schemas.microsoft.com/office/drawing/2014/main" val="3832949921"/>
                    </a:ext>
                  </a:extLst>
                </a:gridCol>
                <a:gridCol w="679790">
                  <a:extLst>
                    <a:ext uri="{9D8B030D-6E8A-4147-A177-3AD203B41FA5}">
                      <a16:colId xmlns:a16="http://schemas.microsoft.com/office/drawing/2014/main" val="3638587934"/>
                    </a:ext>
                  </a:extLst>
                </a:gridCol>
              </a:tblGrid>
              <a:tr h="275866">
                <a:tc gridSpan="8">
                  <a:txBody>
                    <a:bodyPr/>
                    <a:lstStyle/>
                    <a:p>
                      <a:pPr algn="ctr" fontAlgn="ctr"/>
                      <a:r>
                        <a:rPr lang="en-IN" sz="1400" b="1" i="0" u="none" strike="noStrike">
                          <a:solidFill>
                            <a:srgbClr val="000000"/>
                          </a:solidFill>
                          <a:effectLst/>
                          <a:latin typeface="Calibri" panose="020F0502020204030204" pitchFamily="34" charset="0"/>
                        </a:rPr>
                        <a:t>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25945763"/>
                  </a:ext>
                </a:extLst>
              </a:tr>
              <a:tr h="494655">
                <a:tc>
                  <a:txBody>
                    <a:bodyPr/>
                    <a:lstStyle/>
                    <a:p>
                      <a:pPr algn="ctr" fontAlgn="ctr"/>
                      <a:r>
                        <a:rPr lang="en-IN" sz="1100" b="1" i="0" u="none" strike="noStrike">
                          <a:solidFill>
                            <a:srgbClr val="000000"/>
                          </a:solidFill>
                          <a:effectLst/>
                          <a:latin typeface="Calibri" panose="020F0502020204030204" pitchFamily="34" charset="0"/>
                        </a:rPr>
                        <a:t>has_ever_been_overdue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missing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5160870"/>
                  </a:ext>
                </a:extLst>
              </a:tr>
              <a:tr h="275866">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ED880"/>
                    </a:solidFill>
                  </a:tcPr>
                </a:tc>
                <a:tc>
                  <a:txBody>
                    <a:bodyPr/>
                    <a:lstStyle/>
                    <a:p>
                      <a:pPr algn="ctr" fontAlgn="ctr"/>
                      <a:r>
                        <a:rPr lang="en-IN" sz="1100" b="0" i="0" u="none" strike="noStrike">
                          <a:solidFill>
                            <a:srgbClr val="000000"/>
                          </a:solidFill>
                          <a:effectLst/>
                          <a:latin typeface="Calibri" panose="020F0502020204030204" pitchFamily="34" charset="0"/>
                        </a:rPr>
                        <a:t>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ctr" fontAlgn="ctr"/>
                      <a:r>
                        <a:rPr lang="en-IN" sz="1100" b="0" i="0" u="none" strike="noStrike">
                          <a:solidFill>
                            <a:srgbClr val="000000"/>
                          </a:solidFill>
                          <a:effectLst/>
                          <a:latin typeface="Calibri" panose="020F0502020204030204" pitchFamily="34" charset="0"/>
                        </a:rPr>
                        <a:t>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D8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6716092"/>
                  </a:ext>
                </a:extLst>
              </a:tr>
              <a:tr h="275866">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3D580"/>
                    </a:solidFill>
                  </a:tcPr>
                </a:tc>
                <a:tc>
                  <a:txBody>
                    <a:bodyPr/>
                    <a:lstStyle/>
                    <a:p>
                      <a:pPr algn="ctr" fontAlgn="ctr"/>
                      <a:r>
                        <a:rPr lang="en-IN" sz="1100" b="0" i="0" u="none" strike="noStrike">
                          <a:solidFill>
                            <a:srgbClr val="000000"/>
                          </a:solidFill>
                          <a:effectLst/>
                          <a:latin typeface="Calibri" panose="020F0502020204030204" pitchFamily="34" charset="0"/>
                        </a:rPr>
                        <a:t>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974"/>
                    </a:solidFill>
                  </a:tcPr>
                </a:tc>
                <a:tc>
                  <a:txBody>
                    <a:bodyPr/>
                    <a:lstStyle/>
                    <a:p>
                      <a:pPr algn="ctr" fontAlgn="ctr"/>
                      <a:r>
                        <a:rPr lang="en-IN" sz="1100" b="0" i="0" u="none" strike="noStrike">
                          <a:solidFill>
                            <a:srgbClr val="000000"/>
                          </a:solidFill>
                          <a:effectLst/>
                          <a:latin typeface="Calibri" panose="020F0502020204030204" pitchFamily="34" charset="0"/>
                        </a:rPr>
                        <a:t>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67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9349358"/>
                  </a:ext>
                </a:extLst>
              </a:tr>
              <a:tr h="275866">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969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C37C"/>
                    </a:solidFill>
                  </a:tcPr>
                </a:tc>
                <a:tc>
                  <a:txBody>
                    <a:bodyPr/>
                    <a:lstStyle/>
                    <a:p>
                      <a:pPr algn="ctr" fontAlgn="ctr"/>
                      <a:r>
                        <a:rPr lang="en-IN" sz="1100" b="0" i="0" u="none" strike="noStrike">
                          <a:solidFill>
                            <a:srgbClr val="F1F1F1"/>
                          </a:solidFill>
                          <a:effectLst/>
                          <a:latin typeface="Calibri" panose="020F0502020204030204" pitchFamily="34" charset="0"/>
                        </a:rPr>
                        <a:t>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C6C"/>
                    </a:solidFill>
                  </a:tcPr>
                </a:tc>
                <a:tc>
                  <a:txBody>
                    <a:bodyPr/>
                    <a:lstStyle/>
                    <a:p>
                      <a:pPr algn="ctr" fontAlgn="ctr"/>
                      <a:r>
                        <a:rPr lang="en-IN" sz="1100" b="0" i="0" u="none" strike="noStrike">
                          <a:solidFill>
                            <a:srgbClr val="F1F1F1"/>
                          </a:solidFill>
                          <a:effectLst/>
                          <a:latin typeface="Calibri" panose="020F0502020204030204" pitchFamily="34" charset="0"/>
                        </a:rPr>
                        <a:t>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B7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2755906"/>
                  </a:ext>
                </a:extLst>
              </a:tr>
              <a:tr h="275866">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1,244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D07F"/>
                    </a:solidFill>
                  </a:tcPr>
                </a:tc>
                <a:tc>
                  <a:txBody>
                    <a:bodyPr/>
                    <a:lstStyle/>
                    <a:p>
                      <a:pPr algn="ctr" fontAlgn="ctr"/>
                      <a:r>
                        <a:rPr lang="en-IN" sz="1100" b="0" i="0" u="none" strike="noStrike">
                          <a:solidFill>
                            <a:srgbClr val="000000"/>
                          </a:solidFill>
                          <a:effectLst/>
                          <a:latin typeface="Calibri" panose="020F0502020204030204" pitchFamily="34"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B7B"/>
                    </a:solidFill>
                  </a:tcPr>
                </a:tc>
                <a:tc>
                  <a:txBody>
                    <a:bodyPr/>
                    <a:lstStyle/>
                    <a:p>
                      <a:pPr algn="ctr" fontAlgn="ctr"/>
                      <a:r>
                        <a:rPr lang="en-IN" sz="1100" b="0" i="0" u="none" strike="noStrike">
                          <a:solidFill>
                            <a:srgbClr val="F1F1F1"/>
                          </a:solidFill>
                          <a:effectLst/>
                          <a:latin typeface="Calibri" panose="020F0502020204030204" pitchFamily="34" charset="0"/>
                        </a:rPr>
                        <a:t>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06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8254039"/>
                  </a:ext>
                </a:extLst>
              </a:tr>
              <a:tr h="275866">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CD880"/>
                    </a:solidFill>
                  </a:tcPr>
                </a:tc>
                <a:tc>
                  <a:txBody>
                    <a:bodyPr/>
                    <a:lstStyle/>
                    <a:p>
                      <a:pPr algn="ctr" fontAlgn="ctr"/>
                      <a:r>
                        <a:rPr lang="en-IN" sz="1100" b="0" i="0" u="none" strike="noStrike">
                          <a:solidFill>
                            <a:srgbClr val="000000"/>
                          </a:solidFill>
                          <a:effectLst/>
                          <a:latin typeface="Calibri" panose="020F0502020204030204" pitchFamily="34" charset="0"/>
                        </a:rPr>
                        <a:t>12.3%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373"/>
                    </a:solidFill>
                  </a:tcPr>
                </a:tc>
                <a:tc>
                  <a:txBody>
                    <a:bodyPr/>
                    <a:lstStyle/>
                    <a:p>
                      <a:pPr algn="ctr" fontAlgn="ctr"/>
                      <a:r>
                        <a:rPr lang="en-IN" sz="1100" b="0" i="0" u="none" strike="noStrike">
                          <a:solidFill>
                            <a:srgbClr val="000000"/>
                          </a:solidFill>
                          <a:effectLst/>
                          <a:latin typeface="Calibri" panose="020F0502020204030204" pitchFamily="34" charset="0"/>
                        </a:rPr>
                        <a:t>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48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8255414"/>
                  </a:ext>
                </a:extLst>
              </a:tr>
              <a:tr h="275866">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F1F1F1"/>
                          </a:solidFill>
                          <a:effectLst/>
                          <a:latin typeface="Calibri" panose="020F0502020204030204" pitchFamily="34" charset="0"/>
                        </a:rPr>
                        <a:t>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441471"/>
                  </a:ext>
                </a:extLst>
              </a:tr>
              <a:tr h="275866">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1,024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C7E"/>
                    </a:solidFill>
                  </a:tcPr>
                </a:tc>
                <a:tc>
                  <a:txBody>
                    <a:bodyPr/>
                    <a:lstStyle/>
                    <a:p>
                      <a:pPr algn="ctr" fontAlgn="ctr"/>
                      <a:r>
                        <a:rPr lang="en-IN" sz="1100" b="0" i="0" u="none" strike="noStrike">
                          <a:solidFill>
                            <a:srgbClr val="000000"/>
                          </a:solidFill>
                          <a:effectLst/>
                          <a:latin typeface="Calibri" panose="020F0502020204030204" pitchFamily="34" charset="0"/>
                        </a:rPr>
                        <a:t>12.9%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577"/>
                    </a:solidFill>
                  </a:tcPr>
                </a:tc>
                <a:tc>
                  <a:txBody>
                    <a:bodyPr/>
                    <a:lstStyle/>
                    <a:p>
                      <a:pPr algn="ctr" fontAlgn="ctr"/>
                      <a:r>
                        <a:rPr lang="en-IN" sz="1100" b="0" i="0" u="none" strike="noStrike">
                          <a:solidFill>
                            <a:srgbClr val="F1F1F1"/>
                          </a:solidFill>
                          <a:effectLst/>
                          <a:latin typeface="Calibri" panose="020F0502020204030204" pitchFamily="34" charset="0"/>
                        </a:rPr>
                        <a:t>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36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43029956"/>
                  </a:ext>
                </a:extLst>
              </a:tr>
              <a:tr h="275866">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1,155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81.2%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D680"/>
                    </a:solidFill>
                  </a:tcPr>
                </a:tc>
                <a:tc>
                  <a:txBody>
                    <a:bodyPr/>
                    <a:lstStyle/>
                    <a:p>
                      <a:pPr algn="ctr" fontAlgn="ctr"/>
                      <a:r>
                        <a:rPr lang="en-IN" sz="1100" b="0" i="0" u="none" strike="noStrike">
                          <a:solidFill>
                            <a:srgbClr val="000000"/>
                          </a:solidFill>
                          <a:effectLst/>
                          <a:latin typeface="Calibri" panose="020F0502020204030204" pitchFamily="34" charset="0"/>
                        </a:rPr>
                        <a:t>13.9%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ctr" fontAlgn="ctr"/>
                      <a:r>
                        <a:rPr lang="en-IN" sz="1100" b="0" i="0" u="none" strike="noStrike">
                          <a:solidFill>
                            <a:srgbClr val="F1F1F1"/>
                          </a:solidFill>
                          <a:effectLst/>
                          <a:latin typeface="Calibri" panose="020F0502020204030204" pitchFamily="34" charset="0"/>
                        </a:rPr>
                        <a:t>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A7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0065083"/>
                  </a:ext>
                </a:extLst>
              </a:tr>
              <a:tr h="275866">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984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E883"/>
                    </a:solidFill>
                  </a:tcPr>
                </a:tc>
                <a:tc>
                  <a:txBody>
                    <a:bodyPr/>
                    <a:lstStyle/>
                    <a:p>
                      <a:pPr algn="ctr" fontAlgn="ctr"/>
                      <a:r>
                        <a:rPr lang="en-IN" sz="1100" b="0" i="0" u="none" strike="noStrike">
                          <a:solidFill>
                            <a:srgbClr val="000000"/>
                          </a:solidFill>
                          <a:effectLst/>
                          <a:latin typeface="Calibri" panose="020F0502020204030204" pitchFamily="34" charset="0"/>
                        </a:rPr>
                        <a:t>14.5%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2"/>
                    </a:solidFill>
                  </a:tcPr>
                </a:tc>
                <a:tc>
                  <a:txBody>
                    <a:bodyPr/>
                    <a:lstStyle/>
                    <a:p>
                      <a:pPr algn="ctr" fontAlgn="ctr"/>
                      <a:r>
                        <a:rPr lang="en-IN" sz="1100" b="0" i="0" u="none" strike="noStrike">
                          <a:solidFill>
                            <a:srgbClr val="000000"/>
                          </a:solidFill>
                          <a:effectLst/>
                          <a:latin typeface="Calibri" panose="020F0502020204030204" pitchFamily="34" charset="0"/>
                        </a:rPr>
                        <a:t>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88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24412997"/>
                  </a:ext>
                </a:extLst>
              </a:tr>
              <a:tr h="275866">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995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F75"/>
                    </a:solidFill>
                  </a:tcPr>
                </a:tc>
                <a:tc>
                  <a:txBody>
                    <a:bodyPr/>
                    <a:lstStyle/>
                    <a:p>
                      <a:pPr algn="ctr" fontAlgn="ctr"/>
                      <a:r>
                        <a:rPr lang="en-IN" sz="1100" b="0" i="0" u="none" strike="noStrike">
                          <a:solidFill>
                            <a:srgbClr val="000000"/>
                          </a:solidFill>
                          <a:effectLst/>
                          <a:latin typeface="Calibri" panose="020F0502020204030204" pitchFamily="34" charset="0"/>
                        </a:rPr>
                        <a:t>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CA7D"/>
                    </a:solidFill>
                  </a:tcPr>
                </a:tc>
                <a:tc>
                  <a:txBody>
                    <a:bodyPr/>
                    <a:lstStyle/>
                    <a:p>
                      <a:pPr algn="ctr" fontAlgn="ctr"/>
                      <a:r>
                        <a:rPr lang="en-IN" sz="1100" b="0" i="0" u="none" strike="noStrike">
                          <a:solidFill>
                            <a:srgbClr val="000000"/>
                          </a:solidFill>
                          <a:effectLst/>
                          <a:latin typeface="Calibri" panose="020F0502020204030204" pitchFamily="34" charset="0"/>
                        </a:rPr>
                        <a:t>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A8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1977255"/>
                  </a:ext>
                </a:extLst>
              </a:tr>
              <a:tr h="275866">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71.9%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18.6%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000000"/>
                          </a:solidFill>
                          <a:effectLst/>
                          <a:latin typeface="Calibri" panose="020F0502020204030204" pitchFamily="34" charset="0"/>
                        </a:rPr>
                        <a:t>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000000"/>
                          </a:solidFill>
                          <a:effectLst/>
                          <a:latin typeface="Calibri" panose="020F0502020204030204" pitchFamily="34" charset="0"/>
                        </a:rPr>
                        <a:t>0.0426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79806"/>
                  </a:ext>
                </a:extLst>
              </a:tr>
            </a:tbl>
          </a:graphicData>
        </a:graphic>
      </p:graphicFrame>
      <p:sp>
        <p:nvSpPr>
          <p:cNvPr id="2" name="TextBox 1">
            <a:extLst>
              <a:ext uri="{FF2B5EF4-FFF2-40B4-BE49-F238E27FC236}">
                <a16:creationId xmlns:a16="http://schemas.microsoft.com/office/drawing/2014/main" id="{85AB13A7-54D8-6A84-BE0D-15904B7400C0}"/>
              </a:ext>
            </a:extLst>
          </p:cNvPr>
          <p:cNvSpPr txBox="1"/>
          <p:nvPr/>
        </p:nvSpPr>
        <p:spPr>
          <a:xfrm>
            <a:off x="793630" y="4770411"/>
            <a:ext cx="5117021" cy="200054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New applicants show a consistent rise in the clean segment ("0") from ~50% to ~54%, reflecting improving credit behavior across this group.</a:t>
            </a:r>
          </a:p>
          <a:p>
            <a:pPr marL="285750" indent="-285750">
              <a:spcAft>
                <a:spcPts val="1200"/>
              </a:spcAft>
              <a:buFont typeface="Arial" panose="020B0604020202020204" pitchFamily="34" charset="0"/>
              <a:buChar char="•"/>
            </a:pPr>
            <a:r>
              <a:rPr lang="en-US" sz="1300"/>
              <a:t>The "missing" bucket declines from ~27% to ~21%, while the overdue segment ("1") fluctuates mildly around 21–24% with no sharp spikes.</a:t>
            </a:r>
          </a:p>
          <a:p>
            <a:pPr marL="285750" indent="-285750">
              <a:spcAft>
                <a:spcPts val="1200"/>
              </a:spcAft>
              <a:buFont typeface="Arial" panose="020B0604020202020204" pitchFamily="34" charset="0"/>
              <a:buChar char="•"/>
            </a:pPr>
            <a:r>
              <a:rPr lang="en-US" sz="1300"/>
              <a:t>The overall distribution remains balanced and shows smooth evolution, suggesting strong modeling suitability for this segment.</a:t>
            </a:r>
            <a:endParaRPr lang="en-IN" sz="1300"/>
          </a:p>
        </p:txBody>
      </p:sp>
      <p:sp>
        <p:nvSpPr>
          <p:cNvPr id="6" name="TextBox 5">
            <a:extLst>
              <a:ext uri="{FF2B5EF4-FFF2-40B4-BE49-F238E27FC236}">
                <a16:creationId xmlns:a16="http://schemas.microsoft.com/office/drawing/2014/main" id="{40FA7E81-B3FC-12F2-4C56-B187C088E7A9}"/>
              </a:ext>
            </a:extLst>
          </p:cNvPr>
          <p:cNvSpPr txBox="1"/>
          <p:nvPr/>
        </p:nvSpPr>
        <p:spPr>
          <a:xfrm>
            <a:off x="6368172" y="4770411"/>
            <a:ext cx="5218805" cy="200054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clean segment ("0") dominates, staying above ~71% throughout and peaking at ~84% in early 2025, before gradually declining to ~72% in Jul.</a:t>
            </a:r>
          </a:p>
          <a:p>
            <a:pPr marL="285750" indent="-285750">
              <a:spcAft>
                <a:spcPts val="1200"/>
              </a:spcAft>
              <a:buFont typeface="Arial" panose="020B0604020202020204" pitchFamily="34" charset="0"/>
              <a:buChar char="•"/>
            </a:pPr>
            <a:r>
              <a:rPr lang="en-US" sz="1300"/>
              <a:t>The overdue group ("1") rises from ~11–13% to ~18.6% toward Jul, showing a slow and steady upward trend, with “missing” remaining minimal.</a:t>
            </a:r>
          </a:p>
          <a:p>
            <a:pPr marL="285750" indent="-285750">
              <a:spcAft>
                <a:spcPts val="1200"/>
              </a:spcAft>
              <a:buFont typeface="Arial" panose="020B0604020202020204" pitchFamily="34" charset="0"/>
              <a:buChar char="•"/>
            </a:pPr>
            <a:r>
              <a:rPr lang="en-US" sz="1300"/>
              <a:t>Distribution changes are progressive and stable, confirming the feature’s consistency and strong segmentation value for repeat users.</a:t>
            </a:r>
            <a:endParaRPr lang="en-IN" sz="1300"/>
          </a:p>
        </p:txBody>
      </p:sp>
    </p:spTree>
    <p:extLst>
      <p:ext uri="{BB962C8B-B14F-4D97-AF65-F5344CB8AC3E}">
        <p14:creationId xmlns:p14="http://schemas.microsoft.com/office/powerpoint/2010/main" val="595218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D5629-EAB5-A117-084F-F49E959DB8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98176DD-6CBE-6BEA-1227-87E525F87D29}"/>
              </a:ext>
            </a:extLst>
          </p:cNvPr>
          <p:cNvSpPr>
            <a:spLocks noGrp="1"/>
          </p:cNvSpPr>
          <p:nvPr>
            <p:ph type="title"/>
          </p:nvPr>
        </p:nvSpPr>
        <p:spPr>
          <a:xfrm>
            <a:off x="283687" y="1614"/>
            <a:ext cx="10699746" cy="689502"/>
          </a:xfrm>
        </p:spPr>
        <p:txBody>
          <a:bodyPr vert="horz" lIns="91440" tIns="45720" rIns="91440" bIns="45720" rtlCol="0" anchor="ctr">
            <a:noAutofit/>
          </a:bodyPr>
          <a:lstStyle/>
          <a:p>
            <a:pPr>
              <a:lnSpc>
                <a:spcPct val="150000"/>
              </a:lnSpc>
            </a:pPr>
            <a:r>
              <a:rPr lang="en-US" sz="2400"/>
              <a:t>Rank# 3: </a:t>
            </a:r>
            <a:r>
              <a:rPr lang="en-US" sz="2400" err="1">
                <a:latin typeface="Menlo"/>
              </a:rPr>
              <a:t>has_ever_been_overdue</a:t>
            </a:r>
            <a:r>
              <a:rPr lang="en-US" altLang="en-US" sz="2400"/>
              <a:t> </a:t>
            </a:r>
            <a:r>
              <a:rPr lang="en-US" sz="2400"/>
              <a:t>(5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CE5E991E-CAD1-15F1-5FA0-C212E8745175}"/>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22A88BE7-654A-C3CD-CD10-52BE76D949A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01558E2-A8D9-D2E5-5947-3C9F5F5252C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E7907DD3-528F-AEEB-E762-1E36F644CBBE}"/>
              </a:ext>
            </a:extLst>
          </p:cNvPr>
          <p:cNvSpPr txBox="1"/>
          <p:nvPr/>
        </p:nvSpPr>
        <p:spPr>
          <a:xfrm>
            <a:off x="1934198" y="4853576"/>
            <a:ext cx="856414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a:t>
            </a:r>
            <a:r>
              <a:rPr lang="en-US" sz="1400" err="1"/>
              <a:t>has_ever_been_overdue</a:t>
            </a:r>
            <a:r>
              <a:rPr lang="en-US" sz="1400"/>
              <a:t> remained low and stable during training, ranging from ~0.001 to ~0.007. During the Test/OOT period (Feb to Jul 2025), CSI values ranged from ~0.002 to ~0.008, showing a slight upward trend but still well below the 0.1 threshold. No data drift detected, but continued observation is recommended.</a:t>
            </a:r>
          </a:p>
        </p:txBody>
      </p:sp>
      <p:pic>
        <p:nvPicPr>
          <p:cNvPr id="8" name="Picture 7">
            <a:extLst>
              <a:ext uri="{FF2B5EF4-FFF2-40B4-BE49-F238E27FC236}">
                <a16:creationId xmlns:a16="http://schemas.microsoft.com/office/drawing/2014/main" id="{69DA009C-C525-BC3B-20B2-AD2C31D709F4}"/>
              </a:ext>
            </a:extLst>
          </p:cNvPr>
          <p:cNvPicPr>
            <a:picLocks noChangeAspect="1"/>
          </p:cNvPicPr>
          <p:nvPr/>
        </p:nvPicPr>
        <p:blipFill>
          <a:blip r:embed="rId2"/>
          <a:stretch>
            <a:fillRect/>
          </a:stretch>
        </p:blipFill>
        <p:spPr>
          <a:xfrm>
            <a:off x="1217711" y="809988"/>
            <a:ext cx="9420225" cy="3714750"/>
          </a:xfrm>
          <a:prstGeom prst="rect">
            <a:avLst/>
          </a:prstGeom>
        </p:spPr>
      </p:pic>
    </p:spTree>
    <p:extLst>
      <p:ext uri="{BB962C8B-B14F-4D97-AF65-F5344CB8AC3E}">
        <p14:creationId xmlns:p14="http://schemas.microsoft.com/office/powerpoint/2010/main" val="3237955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5408B-8166-BE43-3F25-D219C6E7D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7EE132-17BC-5A72-27DA-926C87BCF425}"/>
              </a:ext>
            </a:extLst>
          </p:cNvPr>
          <p:cNvSpPr>
            <a:spLocks noGrp="1"/>
          </p:cNvSpPr>
          <p:nvPr>
            <p:ph type="title"/>
          </p:nvPr>
        </p:nvSpPr>
        <p:spPr>
          <a:xfrm>
            <a:off x="289882" y="1614"/>
            <a:ext cx="11235811" cy="537454"/>
          </a:xfrm>
        </p:spPr>
        <p:txBody>
          <a:bodyPr vert="horz" lIns="91440" tIns="45720" rIns="91440" bIns="45720" rtlCol="0" anchor="ctr">
            <a:noAutofit/>
          </a:bodyPr>
          <a:lstStyle/>
          <a:p>
            <a:pPr>
              <a:lnSpc>
                <a:spcPct val="150000"/>
              </a:lnSpc>
            </a:pPr>
            <a:r>
              <a:rPr lang="en-US" sz="2400"/>
              <a:t>Rank# 4: </a:t>
            </a:r>
            <a:r>
              <a:rPr lang="en-US" sz="2400" err="1"/>
              <a:t>ln_loan_level_user_type</a:t>
            </a:r>
            <a:r>
              <a:rPr lang="en-US" sz="2400"/>
              <a:t> (1 / 4)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F0C1AF1D-4A61-21A5-1A52-BF57ACB025DC}"/>
              </a:ext>
            </a:extLst>
          </p:cNvPr>
          <p:cNvSpPr txBox="1"/>
          <p:nvPr/>
        </p:nvSpPr>
        <p:spPr>
          <a:xfrm>
            <a:off x="289882" y="562388"/>
            <a:ext cx="117272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Univers LT"/>
                <a:ea typeface="+mn-ea"/>
                <a:cs typeface="+mn-cs"/>
              </a:rPr>
              <a:t>Loan level user type “New Applicant” or “Repeat Applicant”</a:t>
            </a:r>
            <a:endParaRPr kumimoji="0" lang="en-IN" sz="14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82C787C7-137D-2CC7-03B0-151249B6C25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6C9B5D99-A2A8-0A3F-A047-B3D5FAA6BC4D}"/>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pic>
        <p:nvPicPr>
          <p:cNvPr id="6" name="Picture 5">
            <a:extLst>
              <a:ext uri="{FF2B5EF4-FFF2-40B4-BE49-F238E27FC236}">
                <a16:creationId xmlns:a16="http://schemas.microsoft.com/office/drawing/2014/main" id="{E5605D56-5976-7C19-68A3-05883DE76411}"/>
              </a:ext>
            </a:extLst>
          </p:cNvPr>
          <p:cNvPicPr>
            <a:picLocks noChangeAspect="1"/>
          </p:cNvPicPr>
          <p:nvPr/>
        </p:nvPicPr>
        <p:blipFill>
          <a:blip r:embed="rId2"/>
          <a:stretch>
            <a:fillRect/>
          </a:stretch>
        </p:blipFill>
        <p:spPr>
          <a:xfrm>
            <a:off x="176669" y="917658"/>
            <a:ext cx="6160123" cy="5461774"/>
          </a:xfrm>
          <a:prstGeom prst="rect">
            <a:avLst/>
          </a:prstGeom>
        </p:spPr>
      </p:pic>
      <p:pic>
        <p:nvPicPr>
          <p:cNvPr id="11" name="Picture 10">
            <a:extLst>
              <a:ext uri="{FF2B5EF4-FFF2-40B4-BE49-F238E27FC236}">
                <a16:creationId xmlns:a16="http://schemas.microsoft.com/office/drawing/2014/main" id="{6B513809-CC0D-C263-9080-AFD1B14BEA0D}"/>
              </a:ext>
            </a:extLst>
          </p:cNvPr>
          <p:cNvPicPr>
            <a:picLocks noChangeAspect="1"/>
          </p:cNvPicPr>
          <p:nvPr/>
        </p:nvPicPr>
        <p:blipFill>
          <a:blip r:embed="rId3"/>
          <a:stretch>
            <a:fillRect/>
          </a:stretch>
        </p:blipFill>
        <p:spPr>
          <a:xfrm>
            <a:off x="6409945" y="3904489"/>
            <a:ext cx="5677176" cy="1362456"/>
          </a:xfrm>
          <a:prstGeom prst="rect">
            <a:avLst/>
          </a:prstGeom>
        </p:spPr>
      </p:pic>
    </p:spTree>
    <p:extLst>
      <p:ext uri="{BB962C8B-B14F-4D97-AF65-F5344CB8AC3E}">
        <p14:creationId xmlns:p14="http://schemas.microsoft.com/office/powerpoint/2010/main" val="1621722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ECE90-F4B6-7A1F-B644-D65523AF70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4CB4C9-DA22-6211-4CC8-EB7043A953E5}"/>
              </a:ext>
            </a:extLst>
          </p:cNvPr>
          <p:cNvSpPr>
            <a:spLocks noGrp="1"/>
          </p:cNvSpPr>
          <p:nvPr>
            <p:ph type="title"/>
          </p:nvPr>
        </p:nvSpPr>
        <p:spPr>
          <a:xfrm>
            <a:off x="289882" y="1613"/>
            <a:ext cx="11129485" cy="664835"/>
          </a:xfrm>
        </p:spPr>
        <p:txBody>
          <a:bodyPr vert="horz" lIns="91440" tIns="45720" rIns="91440" bIns="45720" rtlCol="0" anchor="ctr">
            <a:normAutofit/>
          </a:bodyPr>
          <a:lstStyle/>
          <a:p>
            <a:pPr>
              <a:lnSpc>
                <a:spcPct val="150000"/>
              </a:lnSpc>
            </a:pPr>
            <a:r>
              <a:rPr lang="en-US" sz="2400"/>
              <a:t>Rank# 4: </a:t>
            </a:r>
            <a:r>
              <a:rPr lang="en-US" sz="2400" err="1"/>
              <a:t>ln_loan_level_user_type</a:t>
            </a:r>
            <a:r>
              <a:rPr lang="en-US" sz="2400"/>
              <a:t> (2 / 4)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B4A50A97-06B0-C332-0A46-309EF8D0370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4" name="Rectangle 3">
            <a:extLst>
              <a:ext uri="{FF2B5EF4-FFF2-40B4-BE49-F238E27FC236}">
                <a16:creationId xmlns:a16="http://schemas.microsoft.com/office/drawing/2014/main" id="{EEACD7F6-BCD6-D493-E333-85B14D63D50D}"/>
              </a:ext>
            </a:extLst>
          </p:cNvPr>
          <p:cNvSpPr/>
          <p:nvPr/>
        </p:nvSpPr>
        <p:spPr>
          <a:xfrm>
            <a:off x="407699" y="1739857"/>
            <a:ext cx="3983712" cy="238870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spcAft>
                <a:spcPts val="1200"/>
              </a:spcAft>
              <a:buFont typeface="Arial" panose="020B0604020202020204" pitchFamily="34" charset="0"/>
              <a:buChar char="•"/>
            </a:pPr>
            <a:r>
              <a:rPr lang="en-US" sz="1400">
                <a:solidFill>
                  <a:schemeClr val="tx1"/>
                </a:solidFill>
                <a:latin typeface="Univers LT (body)"/>
                <a:cs typeface="Arial"/>
              </a:rPr>
              <a:t>The </a:t>
            </a:r>
            <a:r>
              <a:rPr lang="en-US" sz="1400" b="1">
                <a:solidFill>
                  <a:schemeClr val="tx1"/>
                </a:solidFill>
                <a:latin typeface="Univers LT (body)"/>
                <a:cs typeface="Arial"/>
              </a:rPr>
              <a:t>red and blue lines overlap closely</a:t>
            </a:r>
            <a:r>
              <a:rPr lang="en-US" sz="1400">
                <a:solidFill>
                  <a:schemeClr val="tx1"/>
                </a:solidFill>
                <a:latin typeface="Univers LT (body)"/>
                <a:cs typeface="Arial"/>
              </a:rPr>
              <a:t>, indicating that the model is </a:t>
            </a:r>
            <a:r>
              <a:rPr lang="en-US" sz="1400" b="1">
                <a:solidFill>
                  <a:schemeClr val="tx1"/>
                </a:solidFill>
                <a:latin typeface="Univers LT (body)"/>
                <a:cs typeface="Arial"/>
              </a:rPr>
              <a:t>accurately capturing the relationship</a:t>
            </a:r>
            <a:r>
              <a:rPr lang="en-US" sz="1400">
                <a:solidFill>
                  <a:schemeClr val="tx1"/>
                </a:solidFill>
                <a:latin typeface="Univers LT (body)"/>
                <a:cs typeface="Arial"/>
              </a:rPr>
              <a:t> between this feature and default behavior.</a:t>
            </a:r>
          </a:p>
          <a:p>
            <a:pPr marL="285750" indent="-285750" algn="just">
              <a:buFont typeface="Arial" panose="020B0604020202020204" pitchFamily="34" charset="0"/>
              <a:buChar char="•"/>
            </a:pPr>
            <a:r>
              <a:rPr lang="en-US" sz="1400">
                <a:solidFill>
                  <a:schemeClr val="tx1"/>
                </a:solidFill>
                <a:latin typeface="Univers LT (body)"/>
                <a:cs typeface="Arial"/>
              </a:rPr>
              <a:t>The </a:t>
            </a:r>
            <a:r>
              <a:rPr lang="en-US" sz="1400" b="1">
                <a:solidFill>
                  <a:schemeClr val="tx1"/>
                </a:solidFill>
                <a:latin typeface="Univers LT (body)"/>
                <a:cs typeface="Arial"/>
              </a:rPr>
              <a:t>gap between the red and purple lines </a:t>
            </a:r>
            <a:r>
              <a:rPr lang="en-US" sz="1400">
                <a:solidFill>
                  <a:schemeClr val="tx1"/>
                </a:solidFill>
                <a:latin typeface="Univers LT (body)"/>
                <a:cs typeface="Arial"/>
              </a:rPr>
              <a:t>(small but visible) suggests that </a:t>
            </a:r>
            <a:r>
              <a:rPr lang="en-US" sz="1400" err="1">
                <a:solidFill>
                  <a:schemeClr val="tx1"/>
                </a:solidFill>
                <a:latin typeface="Univers LT (body)"/>
                <a:cs typeface="Arial"/>
              </a:rPr>
              <a:t>ln_loan_level_user_type</a:t>
            </a:r>
            <a:r>
              <a:rPr lang="en-US" sz="1400">
                <a:solidFill>
                  <a:schemeClr val="tx1"/>
                </a:solidFill>
                <a:latin typeface="Univers LT (body)"/>
                <a:cs typeface="Arial"/>
              </a:rPr>
              <a:t> </a:t>
            </a:r>
            <a:r>
              <a:rPr lang="en-US" sz="1400" b="1">
                <a:solidFill>
                  <a:schemeClr val="tx1"/>
                </a:solidFill>
                <a:latin typeface="Univers LT (body)"/>
                <a:cs typeface="Arial"/>
              </a:rPr>
              <a:t>adds</a:t>
            </a:r>
            <a:r>
              <a:rPr lang="en-US" sz="1400">
                <a:solidFill>
                  <a:schemeClr val="tx1"/>
                </a:solidFill>
                <a:latin typeface="Univers LT (body)"/>
                <a:cs typeface="Arial"/>
              </a:rPr>
              <a:t> </a:t>
            </a:r>
            <a:r>
              <a:rPr lang="en-US" sz="1400" b="1">
                <a:solidFill>
                  <a:schemeClr val="tx1"/>
                </a:solidFill>
                <a:latin typeface="Univers LT (body)"/>
                <a:cs typeface="Arial"/>
              </a:rPr>
              <a:t>predictive value </a:t>
            </a:r>
            <a:r>
              <a:rPr lang="en-US" sz="1400">
                <a:solidFill>
                  <a:schemeClr val="tx1"/>
                </a:solidFill>
                <a:latin typeface="Univers LT (body)"/>
                <a:cs typeface="Arial"/>
              </a:rPr>
              <a:t>— the model performs better with it included.</a:t>
            </a:r>
          </a:p>
        </p:txBody>
      </p:sp>
      <p:pic>
        <p:nvPicPr>
          <p:cNvPr id="2" name="Picture 1" descr="A screenshot of a computer&#10;&#10;AI-generated content may be incorrect.">
            <a:extLst>
              <a:ext uri="{FF2B5EF4-FFF2-40B4-BE49-F238E27FC236}">
                <a16:creationId xmlns:a16="http://schemas.microsoft.com/office/drawing/2014/main" id="{CEEFE223-01AC-8598-4739-BE6B06F7DA1C}"/>
              </a:ext>
            </a:extLst>
          </p:cNvPr>
          <p:cNvPicPr>
            <a:picLocks noChangeAspect="1"/>
          </p:cNvPicPr>
          <p:nvPr/>
        </p:nvPicPr>
        <p:blipFill>
          <a:blip r:embed="rId2"/>
          <a:stretch>
            <a:fillRect/>
          </a:stretch>
        </p:blipFill>
        <p:spPr>
          <a:xfrm>
            <a:off x="7684592" y="803472"/>
            <a:ext cx="4028246" cy="1218371"/>
          </a:xfrm>
          <a:prstGeom prst="rect">
            <a:avLst/>
          </a:prstGeom>
        </p:spPr>
      </p:pic>
      <p:pic>
        <p:nvPicPr>
          <p:cNvPr id="8" name="Picture 7">
            <a:extLst>
              <a:ext uri="{FF2B5EF4-FFF2-40B4-BE49-F238E27FC236}">
                <a16:creationId xmlns:a16="http://schemas.microsoft.com/office/drawing/2014/main" id="{B370AE4A-8CF4-727F-460D-24EC6E4F86D1}"/>
              </a:ext>
            </a:extLst>
          </p:cNvPr>
          <p:cNvPicPr>
            <a:picLocks noChangeAspect="1"/>
          </p:cNvPicPr>
          <p:nvPr/>
        </p:nvPicPr>
        <p:blipFill>
          <a:blip r:embed="rId3"/>
          <a:stretch>
            <a:fillRect/>
          </a:stretch>
        </p:blipFill>
        <p:spPr>
          <a:xfrm>
            <a:off x="4507409" y="2021842"/>
            <a:ext cx="7205429" cy="4680710"/>
          </a:xfrm>
          <a:prstGeom prst="rect">
            <a:avLst/>
          </a:prstGeom>
        </p:spPr>
      </p:pic>
    </p:spTree>
    <p:extLst>
      <p:ext uri="{BB962C8B-B14F-4D97-AF65-F5344CB8AC3E}">
        <p14:creationId xmlns:p14="http://schemas.microsoft.com/office/powerpoint/2010/main" val="328965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F55BC6-CD34-B597-F8F2-C2ABB9011218}"/>
              </a:ext>
            </a:extLst>
          </p:cNvPr>
          <p:cNvSpPr>
            <a:spLocks noGrp="1"/>
          </p:cNvSpPr>
          <p:nvPr>
            <p:ph type="title"/>
          </p:nvPr>
        </p:nvSpPr>
        <p:spPr>
          <a:xfrm>
            <a:off x="793854" y="144621"/>
            <a:ext cx="10369550" cy="484850"/>
          </a:xfrm>
        </p:spPr>
        <p:txBody>
          <a:bodyPr>
            <a:normAutofit fontScale="90000"/>
          </a:bodyPr>
          <a:lstStyle/>
          <a:p>
            <a:r>
              <a:rPr lang="en-US">
                <a:cs typeface="Calibri" panose="020F0502020204030204" pitchFamily="34" charset="0"/>
              </a:rPr>
              <a:t>SIL Loan CIC Scorecard</a:t>
            </a:r>
          </a:p>
        </p:txBody>
      </p:sp>
      <p:graphicFrame>
        <p:nvGraphicFramePr>
          <p:cNvPr id="8" name="Table 7">
            <a:extLst>
              <a:ext uri="{FF2B5EF4-FFF2-40B4-BE49-F238E27FC236}">
                <a16:creationId xmlns:a16="http://schemas.microsoft.com/office/drawing/2014/main" id="{8A337983-A29B-91DE-47DF-D2115C7F5EEA}"/>
              </a:ext>
            </a:extLst>
          </p:cNvPr>
          <p:cNvGraphicFramePr>
            <a:graphicFrameLocks noGrp="1"/>
          </p:cNvGraphicFramePr>
          <p:nvPr>
            <p:extLst>
              <p:ext uri="{D42A27DB-BD31-4B8C-83A1-F6EECF244321}">
                <p14:modId xmlns:p14="http://schemas.microsoft.com/office/powerpoint/2010/main" val="1843646129"/>
              </p:ext>
            </p:extLst>
          </p:nvPr>
        </p:nvGraphicFramePr>
        <p:xfrm>
          <a:off x="1871143" y="745610"/>
          <a:ext cx="7575404" cy="2295337"/>
        </p:xfrm>
        <a:graphic>
          <a:graphicData uri="http://schemas.openxmlformats.org/drawingml/2006/table">
            <a:tbl>
              <a:tblPr firstRow="1" bandRow="1"/>
              <a:tblGrid>
                <a:gridCol w="1645692">
                  <a:extLst>
                    <a:ext uri="{9D8B030D-6E8A-4147-A177-3AD203B41FA5}">
                      <a16:colId xmlns:a16="http://schemas.microsoft.com/office/drawing/2014/main" val="4114134567"/>
                    </a:ext>
                  </a:extLst>
                </a:gridCol>
                <a:gridCol w="1985278">
                  <a:extLst>
                    <a:ext uri="{9D8B030D-6E8A-4147-A177-3AD203B41FA5}">
                      <a16:colId xmlns:a16="http://schemas.microsoft.com/office/drawing/2014/main" val="337368678"/>
                    </a:ext>
                  </a:extLst>
                </a:gridCol>
                <a:gridCol w="653052">
                  <a:extLst>
                    <a:ext uri="{9D8B030D-6E8A-4147-A177-3AD203B41FA5}">
                      <a16:colId xmlns:a16="http://schemas.microsoft.com/office/drawing/2014/main" val="898630896"/>
                    </a:ext>
                  </a:extLst>
                </a:gridCol>
                <a:gridCol w="2259560">
                  <a:extLst>
                    <a:ext uri="{9D8B030D-6E8A-4147-A177-3AD203B41FA5}">
                      <a16:colId xmlns:a16="http://schemas.microsoft.com/office/drawing/2014/main" val="642725022"/>
                    </a:ext>
                  </a:extLst>
                </a:gridCol>
                <a:gridCol w="1031822">
                  <a:extLst>
                    <a:ext uri="{9D8B030D-6E8A-4147-A177-3AD203B41FA5}">
                      <a16:colId xmlns:a16="http://schemas.microsoft.com/office/drawing/2014/main" val="2992254134"/>
                    </a:ext>
                  </a:extLst>
                </a:gridCol>
              </a:tblGrid>
              <a:tr h="534062">
                <a:tc>
                  <a:txBody>
                    <a:bodyPr/>
                    <a:lstStyle/>
                    <a:p>
                      <a:pPr algn="l" fontAlgn="ctr"/>
                      <a:r>
                        <a:rPr lang="en-IN" sz="1400" b="0" i="0" u="none" strike="noStrike">
                          <a:solidFill>
                            <a:srgbClr val="FFFFFF"/>
                          </a:solidFill>
                          <a:effectLst/>
                          <a:latin typeface="+mj-lt"/>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400" b="1" i="0" u="none" strike="noStrike">
                          <a:solidFill>
                            <a:srgbClr val="FFFFFF"/>
                          </a:solidFill>
                          <a:effectLst/>
                          <a:latin typeface="+mj-lt"/>
                        </a:rPr>
                        <a:t>Loan Disbursement Date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400" b="1" i="0" u="none" strike="noStrike">
                          <a:solidFill>
                            <a:srgbClr val="FFFFFF"/>
                          </a:solidFill>
                          <a:effectLst/>
                          <a:latin typeface="+mj-lt"/>
                        </a:rPr>
                        <a:t>#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400" b="1" i="0" u="none" strike="noStrike">
                          <a:solidFill>
                            <a:srgbClr val="FFFFFF"/>
                          </a:solidFill>
                          <a:effectLst/>
                          <a:latin typeface="+mj-lt"/>
                        </a:rPr>
                        <a:t># Bad (FSPD30) Cash Loans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rtl="0" fontAlgn="ctr"/>
                      <a:r>
                        <a:rPr lang="en-IN" sz="1400" b="1" i="0" u="none" strike="noStrike">
                          <a:solidFill>
                            <a:srgbClr val="FFFFFF"/>
                          </a:solidFill>
                          <a:effectLst/>
                          <a:latin typeface="+mj-lt"/>
                        </a:rPr>
                        <a:t>FSPD30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22457786"/>
                  </a:ext>
                </a:extLst>
              </a:tr>
              <a:tr h="352255">
                <a:tc>
                  <a:txBody>
                    <a:bodyPr/>
                    <a:lstStyle/>
                    <a:p>
                      <a:pPr algn="l" rtl="0" fontAlgn="ctr"/>
                      <a:r>
                        <a:rPr lang="en-IN" sz="1400" b="0" i="0" u="none" strike="noStrike">
                          <a:solidFill>
                            <a:srgbClr val="000000"/>
                          </a:solidFill>
                          <a:effectLst/>
                          <a:latin typeface="+mj-lt"/>
                        </a:rPr>
                        <a:t>Training (90%)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Univers LT"/>
                        </a:rPr>
                        <a:t>01/09/2024 - 31/01/2025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a:latin typeface="Univers LT (Body)"/>
                        </a:rPr>
                        <a:t>57242</a:t>
                      </a:r>
                      <a:endParaRPr lang="en-IN" sz="1400" b="0" i="0" u="none" strike="noStrike" kern="1200">
                        <a:solidFill>
                          <a:srgbClr val="000000"/>
                        </a:solidFill>
                        <a:effectLst/>
                        <a:latin typeface="Univers LT (Body)"/>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a:latin typeface="Univers LT (Body)"/>
                        </a:rPr>
                        <a:t>6540</a:t>
                      </a:r>
                      <a:endParaRPr lang="en-IN" sz="1400" b="0" i="0" u="none" strike="noStrike">
                        <a:solidFill>
                          <a:srgbClr val="000000"/>
                        </a:solidFill>
                        <a:effectLst/>
                        <a:latin typeface="Univers LT (Body)"/>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u="none" strike="noStrike">
                          <a:solidFill>
                            <a:srgbClr val="000000"/>
                          </a:solidFill>
                          <a:effectLst/>
                          <a:latin typeface="Calibri" panose="020F0502020204030204" pitchFamily="34" charset="0"/>
                        </a:rPr>
                        <a:t>11.42%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5359116"/>
                  </a:ext>
                </a:extLst>
              </a:tr>
              <a:tr h="352255">
                <a:tc>
                  <a:txBody>
                    <a:bodyPr/>
                    <a:lstStyle/>
                    <a:p>
                      <a:pPr algn="l" rtl="0" fontAlgn="ctr"/>
                      <a:r>
                        <a:rPr lang="en-IN" sz="1400" b="0" i="0" u="none" strike="noStrike">
                          <a:solidFill>
                            <a:srgbClr val="000000"/>
                          </a:solidFill>
                          <a:effectLst/>
                          <a:latin typeface="+mj-lt"/>
                        </a:rPr>
                        <a:t>Validation (10%)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mn-lt"/>
                        </a:rPr>
                        <a:t>01/09/2024 - 31/01/2025</a:t>
                      </a:r>
                      <a:endParaRPr lang="en-IN" sz="1400" b="0" i="0" u="none" strike="noStrike">
                        <a:solidFill>
                          <a:srgbClr val="000000"/>
                        </a:solidFill>
                        <a:effectLst/>
                        <a:latin typeface="Univers LT"/>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400">
                          <a:latin typeface="Univers LT (Body)"/>
                        </a:rPr>
                        <a:t>6361</a:t>
                      </a:r>
                      <a:endParaRPr lang="en-IN" sz="1400" b="0" i="0" u="none" strike="noStrike">
                        <a:solidFill>
                          <a:srgbClr val="000000"/>
                        </a:solidFill>
                        <a:effectLst/>
                        <a:latin typeface="Univers LT (Body)"/>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IN" sz="1400">
                          <a:latin typeface="Univers LT (Body)"/>
                        </a:rPr>
                        <a:t>695</a:t>
                      </a:r>
                      <a:endParaRPr lang="en-IN" sz="1400" b="0" i="0" u="none" strike="noStrike">
                        <a:solidFill>
                          <a:srgbClr val="000000"/>
                        </a:solidFill>
                        <a:effectLst/>
                        <a:latin typeface="Univers LT (Body)"/>
                      </a:endParaRPr>
                    </a:p>
                  </a:txBody>
                  <a:tcPr marL="6350" marR="6350" marT="63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u="none" strike="noStrike">
                          <a:solidFill>
                            <a:srgbClr val="000000"/>
                          </a:solidFill>
                          <a:effectLst/>
                          <a:latin typeface="Calibri" panose="020F0502020204030204" pitchFamily="34" charset="0"/>
                        </a:rPr>
                        <a:t>10.92%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3110359"/>
                  </a:ext>
                </a:extLst>
              </a:tr>
              <a:tr h="352255">
                <a:tc>
                  <a:txBody>
                    <a:bodyPr/>
                    <a:lstStyle/>
                    <a:p>
                      <a:pPr algn="l" rtl="0" fontAlgn="ctr"/>
                      <a:r>
                        <a:rPr lang="en-IN" sz="1400" b="0" i="0" u="none" strike="noStrike">
                          <a:solidFill>
                            <a:srgbClr val="000000"/>
                          </a:solidFill>
                          <a:effectLst/>
                          <a:latin typeface="+mj-lt"/>
                        </a:rPr>
                        <a:t>Feb (Test)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Univers LT"/>
                        </a:rPr>
                        <a:t>01/02/2025 - 28/02/2025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kern="1200">
                          <a:solidFill>
                            <a:schemeClr val="tx1"/>
                          </a:solidFill>
                          <a:effectLst/>
                          <a:latin typeface="Univers LT (Body)"/>
                          <a:ea typeface="+mn-ea"/>
                          <a:cs typeface="+mn-cs"/>
                        </a:rPr>
                        <a:t>8543</a:t>
                      </a:r>
                      <a:endParaRPr lang="en-IN" sz="1400" b="0" i="0" u="none" strike="noStrike">
                        <a:solidFill>
                          <a:srgbClr val="000000"/>
                        </a:solidFill>
                        <a:effectLst/>
                        <a:latin typeface="Univers LT (Body)"/>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kern="1200">
                          <a:solidFill>
                            <a:schemeClr val="tx1"/>
                          </a:solidFill>
                          <a:effectLst/>
                          <a:latin typeface="Univers LT (Body)"/>
                          <a:ea typeface="+mn-ea"/>
                          <a:cs typeface="+mn-cs"/>
                        </a:rPr>
                        <a:t>986</a:t>
                      </a:r>
                      <a:endParaRPr lang="en-IN" sz="1400" b="0" i="0" u="none" strike="noStrike">
                        <a:solidFill>
                          <a:srgbClr val="000000"/>
                        </a:solidFill>
                        <a:effectLst/>
                        <a:latin typeface="Univers LT (Body)"/>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u="none" strike="noStrike">
                          <a:solidFill>
                            <a:srgbClr val="000000"/>
                          </a:solidFill>
                          <a:effectLst/>
                          <a:latin typeface="Calibri" panose="020F0502020204030204" pitchFamily="34" charset="0"/>
                        </a:rPr>
                        <a:t>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2773202"/>
                  </a:ext>
                </a:extLst>
              </a:tr>
              <a:tr h="352255">
                <a:tc>
                  <a:txBody>
                    <a:bodyPr/>
                    <a:lstStyle/>
                    <a:p>
                      <a:pPr algn="l" rtl="0" fontAlgn="ctr"/>
                      <a:r>
                        <a:rPr lang="en-IN" sz="1400" b="0" i="0" u="none" strike="noStrike">
                          <a:solidFill>
                            <a:srgbClr val="000000"/>
                          </a:solidFill>
                          <a:effectLst/>
                          <a:latin typeface="+mj-lt"/>
                        </a:rPr>
                        <a:t>Mar (OOT)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Univers LT"/>
                        </a:rPr>
                        <a:t>01/03/2025 - 31/03/2025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kern="1200">
                          <a:solidFill>
                            <a:schemeClr val="tx1"/>
                          </a:solidFill>
                          <a:effectLst/>
                          <a:latin typeface="Univers LT (Body)"/>
                          <a:ea typeface="+mn-ea"/>
                          <a:cs typeface="+mn-cs"/>
                        </a:rPr>
                        <a:t>10965</a:t>
                      </a:r>
                      <a:endParaRPr lang="en-IN" sz="1400" b="0" i="0" u="none" strike="noStrike">
                        <a:solidFill>
                          <a:srgbClr val="000000"/>
                        </a:solidFill>
                        <a:effectLst/>
                        <a:latin typeface="Univers LT (Body)"/>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kern="1200">
                          <a:solidFill>
                            <a:schemeClr val="tx1"/>
                          </a:solidFill>
                          <a:effectLst/>
                          <a:latin typeface="Univers LT (Body)"/>
                          <a:ea typeface="+mn-ea"/>
                          <a:cs typeface="+mn-cs"/>
                        </a:rPr>
                        <a:t>1284</a:t>
                      </a:r>
                      <a:endParaRPr lang="en-IN" sz="1400" b="0" i="0" u="none" strike="noStrike">
                        <a:solidFill>
                          <a:srgbClr val="000000"/>
                        </a:solidFill>
                        <a:effectLst/>
                        <a:latin typeface="Univers LT (Body)"/>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u="none" strike="noStrike">
                          <a:solidFill>
                            <a:srgbClr val="000000"/>
                          </a:solidFill>
                          <a:effectLst/>
                          <a:latin typeface="Calibri" panose="020F0502020204030204" pitchFamily="34" charset="0"/>
                        </a:rPr>
                        <a:t>11.71%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419388"/>
                  </a:ext>
                </a:extLst>
              </a:tr>
              <a:tr h="352255">
                <a:tc>
                  <a:txBody>
                    <a:bodyPr/>
                    <a:lstStyle/>
                    <a:p>
                      <a:pPr algn="l" rtl="0" fontAlgn="ctr"/>
                      <a:r>
                        <a:rPr lang="en-IN" sz="1400" b="0" i="0" u="none" strike="noStrike">
                          <a:solidFill>
                            <a:srgbClr val="000000"/>
                          </a:solidFill>
                          <a:effectLst/>
                          <a:latin typeface="+mj-lt"/>
                        </a:rPr>
                        <a:t>Apr (OOT)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400" b="0" i="0" u="none" strike="noStrike">
                          <a:solidFill>
                            <a:srgbClr val="000000"/>
                          </a:solidFill>
                          <a:effectLst/>
                          <a:latin typeface="Univers LT"/>
                        </a:rPr>
                        <a:t>01/04/2025 – 31/04/2025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kern="1200">
                          <a:solidFill>
                            <a:schemeClr val="tx1"/>
                          </a:solidFill>
                          <a:effectLst/>
                          <a:latin typeface="Univers LT (Body)"/>
                          <a:ea typeface="+mn-ea"/>
                          <a:cs typeface="+mn-cs"/>
                        </a:rPr>
                        <a:t>9847</a:t>
                      </a:r>
                      <a:endParaRPr lang="en-IN" sz="1400" b="0" i="0" u="none" strike="noStrike">
                        <a:solidFill>
                          <a:srgbClr val="000000"/>
                        </a:solidFill>
                        <a:effectLst/>
                        <a:latin typeface="Univers LT (Body)"/>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kern="1200">
                          <a:solidFill>
                            <a:schemeClr val="tx1"/>
                          </a:solidFill>
                          <a:effectLst/>
                          <a:latin typeface="Univers LT (Body)"/>
                          <a:ea typeface="+mn-ea"/>
                          <a:cs typeface="+mn-cs"/>
                        </a:rPr>
                        <a:t>1033</a:t>
                      </a:r>
                      <a:endParaRPr lang="en-IN" sz="1400" b="0" i="0" u="none" strike="noStrike">
                        <a:solidFill>
                          <a:srgbClr val="000000"/>
                        </a:solidFill>
                        <a:effectLst/>
                        <a:latin typeface="Univers LT (Body)"/>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rtl="0" fontAlgn="ctr"/>
                      <a:r>
                        <a:rPr lang="en-IN" sz="1400" b="0" i="0" u="none" strike="noStrike">
                          <a:solidFill>
                            <a:srgbClr val="000000"/>
                          </a:solidFill>
                          <a:effectLst/>
                          <a:latin typeface="Calibri" panose="020F0502020204030204" pitchFamily="34" charset="0"/>
                        </a:rPr>
                        <a:t>10.49%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8941302"/>
                  </a:ext>
                </a:extLst>
              </a:tr>
            </a:tbl>
          </a:graphicData>
        </a:graphic>
      </p:graphicFrame>
      <p:sp>
        <p:nvSpPr>
          <p:cNvPr id="4" name="Slide Number Placeholder 1">
            <a:extLst>
              <a:ext uri="{FF2B5EF4-FFF2-40B4-BE49-F238E27FC236}">
                <a16:creationId xmlns:a16="http://schemas.microsoft.com/office/drawing/2014/main" id="{EA50C763-8772-2360-8E60-A50E88B1FA4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pic>
        <p:nvPicPr>
          <p:cNvPr id="6" name="Picture 5">
            <a:extLst>
              <a:ext uri="{FF2B5EF4-FFF2-40B4-BE49-F238E27FC236}">
                <a16:creationId xmlns:a16="http://schemas.microsoft.com/office/drawing/2014/main" id="{4E28C9C3-89E4-942D-BACD-63752697C1DE}"/>
              </a:ext>
            </a:extLst>
          </p:cNvPr>
          <p:cNvPicPr>
            <a:picLocks noChangeAspect="1"/>
          </p:cNvPicPr>
          <p:nvPr/>
        </p:nvPicPr>
        <p:blipFill>
          <a:blip r:embed="rId2"/>
          <a:stretch>
            <a:fillRect/>
          </a:stretch>
        </p:blipFill>
        <p:spPr>
          <a:xfrm>
            <a:off x="1351540" y="3157086"/>
            <a:ext cx="8614611" cy="3556293"/>
          </a:xfrm>
          <a:prstGeom prst="rect">
            <a:avLst/>
          </a:prstGeom>
        </p:spPr>
      </p:pic>
    </p:spTree>
    <p:extLst>
      <p:ext uri="{BB962C8B-B14F-4D97-AF65-F5344CB8AC3E}">
        <p14:creationId xmlns:p14="http://schemas.microsoft.com/office/powerpoint/2010/main" val="867531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F1B3C-96C4-D8FB-48A0-ED2438EE7E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24F799-F817-5AFB-DFD8-E38B34803A6F}"/>
              </a:ext>
            </a:extLst>
          </p:cNvPr>
          <p:cNvSpPr>
            <a:spLocks noGrp="1"/>
          </p:cNvSpPr>
          <p:nvPr>
            <p:ph type="title"/>
          </p:nvPr>
        </p:nvSpPr>
        <p:spPr>
          <a:xfrm>
            <a:off x="289882" y="1613"/>
            <a:ext cx="11023160" cy="742665"/>
          </a:xfrm>
        </p:spPr>
        <p:txBody>
          <a:bodyPr vert="horz" lIns="91440" tIns="45720" rIns="91440" bIns="45720" rtlCol="0" anchor="ctr">
            <a:normAutofit/>
          </a:bodyPr>
          <a:lstStyle/>
          <a:p>
            <a:pPr>
              <a:lnSpc>
                <a:spcPct val="150000"/>
              </a:lnSpc>
            </a:pPr>
            <a:r>
              <a:rPr lang="en-US" sz="2400"/>
              <a:t>Rank# 4: </a:t>
            </a:r>
            <a:r>
              <a:rPr lang="en-US" sz="2400" err="1"/>
              <a:t>ln_loan_level_user_type</a:t>
            </a:r>
            <a:r>
              <a:rPr lang="en-US" sz="2400"/>
              <a:t> (3 / 4)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6" name="TextBox 5">
            <a:extLst>
              <a:ext uri="{FF2B5EF4-FFF2-40B4-BE49-F238E27FC236}">
                <a16:creationId xmlns:a16="http://schemas.microsoft.com/office/drawing/2014/main" id="{DC0C6A88-77B5-232E-C777-387A8AB2C22B}"/>
              </a:ext>
            </a:extLst>
          </p:cNvPr>
          <p:cNvSpPr txBox="1"/>
          <p:nvPr/>
        </p:nvSpPr>
        <p:spPr>
          <a:xfrm>
            <a:off x="6195960" y="1801035"/>
            <a:ext cx="4727276" cy="2200602"/>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New Applicant segment remains the dominant share, consistently contributing ~94–96% month-over-month, with only minor fluctuations observed.</a:t>
            </a:r>
          </a:p>
          <a:p>
            <a:pPr marL="285750" indent="-285750">
              <a:spcAft>
                <a:spcPts val="1200"/>
              </a:spcAft>
              <a:buFont typeface="Arial" panose="020B0604020202020204" pitchFamily="34" charset="0"/>
              <a:buChar char="•"/>
            </a:pPr>
            <a:r>
              <a:rPr lang="en-US" sz="1300"/>
              <a:t>The Repeat Applicant share increases gradually from 3.5% in Sep 2024 to 5.9% by Apr 2025, then slightly recedes to 4.7% in Jul 2025.</a:t>
            </a:r>
          </a:p>
          <a:p>
            <a:pPr marL="285750" indent="-285750">
              <a:spcAft>
                <a:spcPts val="1200"/>
              </a:spcAft>
              <a:buFont typeface="Arial" panose="020B0604020202020204" pitchFamily="34" charset="0"/>
              <a:buChar char="•"/>
            </a:pPr>
            <a:r>
              <a:rPr lang="en-US" sz="1300"/>
              <a:t>Changes across both segments are smooth and progressive, reflecting a stable distribution trend ideal for modeling applications.</a:t>
            </a:r>
            <a:endParaRPr lang="en-IN" sz="1300"/>
          </a:p>
        </p:txBody>
      </p:sp>
      <p:graphicFrame>
        <p:nvGraphicFramePr>
          <p:cNvPr id="4" name="Table 3">
            <a:extLst>
              <a:ext uri="{FF2B5EF4-FFF2-40B4-BE49-F238E27FC236}">
                <a16:creationId xmlns:a16="http://schemas.microsoft.com/office/drawing/2014/main" id="{02E74905-E8A8-3E05-7A76-804687F07440}"/>
              </a:ext>
            </a:extLst>
          </p:cNvPr>
          <p:cNvGraphicFramePr>
            <a:graphicFrameLocks noGrp="1"/>
          </p:cNvGraphicFramePr>
          <p:nvPr>
            <p:extLst>
              <p:ext uri="{D42A27DB-BD31-4B8C-83A1-F6EECF244321}">
                <p14:modId xmlns:p14="http://schemas.microsoft.com/office/powerpoint/2010/main" val="1477643208"/>
              </p:ext>
            </p:extLst>
          </p:nvPr>
        </p:nvGraphicFramePr>
        <p:xfrm>
          <a:off x="1033868" y="1164690"/>
          <a:ext cx="4505697" cy="4130319"/>
        </p:xfrm>
        <a:graphic>
          <a:graphicData uri="http://schemas.openxmlformats.org/drawingml/2006/table">
            <a:tbl>
              <a:tblPr/>
              <a:tblGrid>
                <a:gridCol w="998184">
                  <a:extLst>
                    <a:ext uri="{9D8B030D-6E8A-4147-A177-3AD203B41FA5}">
                      <a16:colId xmlns:a16="http://schemas.microsoft.com/office/drawing/2014/main" val="189596350"/>
                    </a:ext>
                  </a:extLst>
                </a:gridCol>
                <a:gridCol w="665457">
                  <a:extLst>
                    <a:ext uri="{9D8B030D-6E8A-4147-A177-3AD203B41FA5}">
                      <a16:colId xmlns:a16="http://schemas.microsoft.com/office/drawing/2014/main" val="1738931180"/>
                    </a:ext>
                  </a:extLst>
                </a:gridCol>
                <a:gridCol w="665457">
                  <a:extLst>
                    <a:ext uri="{9D8B030D-6E8A-4147-A177-3AD203B41FA5}">
                      <a16:colId xmlns:a16="http://schemas.microsoft.com/office/drawing/2014/main" val="659663137"/>
                    </a:ext>
                  </a:extLst>
                </a:gridCol>
                <a:gridCol w="665457">
                  <a:extLst>
                    <a:ext uri="{9D8B030D-6E8A-4147-A177-3AD203B41FA5}">
                      <a16:colId xmlns:a16="http://schemas.microsoft.com/office/drawing/2014/main" val="3211272528"/>
                    </a:ext>
                  </a:extLst>
                </a:gridCol>
                <a:gridCol w="665457">
                  <a:extLst>
                    <a:ext uri="{9D8B030D-6E8A-4147-A177-3AD203B41FA5}">
                      <a16:colId xmlns:a16="http://schemas.microsoft.com/office/drawing/2014/main" val="524517536"/>
                    </a:ext>
                  </a:extLst>
                </a:gridCol>
                <a:gridCol w="180228">
                  <a:extLst>
                    <a:ext uri="{9D8B030D-6E8A-4147-A177-3AD203B41FA5}">
                      <a16:colId xmlns:a16="http://schemas.microsoft.com/office/drawing/2014/main" val="1299422286"/>
                    </a:ext>
                  </a:extLst>
                </a:gridCol>
                <a:gridCol w="665457">
                  <a:extLst>
                    <a:ext uri="{9D8B030D-6E8A-4147-A177-3AD203B41FA5}">
                      <a16:colId xmlns:a16="http://schemas.microsoft.com/office/drawing/2014/main" val="3807222229"/>
                    </a:ext>
                  </a:extLst>
                </a:gridCol>
              </a:tblGrid>
              <a:tr h="578914">
                <a:tc>
                  <a:txBody>
                    <a:bodyPr/>
                    <a:lstStyle/>
                    <a:p>
                      <a:pPr algn="ctr" fontAlgn="ctr"/>
                      <a:r>
                        <a:rPr lang="en-US" sz="1050" b="1" i="0" u="none" strike="noStrike" err="1">
                          <a:solidFill>
                            <a:srgbClr val="000000"/>
                          </a:solidFill>
                          <a:effectLst/>
                          <a:latin typeface="Calibri" panose="020F0502020204030204" pitchFamily="34" charset="0"/>
                        </a:rPr>
                        <a:t>ln_loan_level_user_type</a:t>
                      </a:r>
                      <a:endParaRPr lang="en-US" sz="105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1" i="0" u="none" strike="noStrike">
                          <a:solidFill>
                            <a:srgbClr val="000000"/>
                          </a:solidFill>
                          <a:effectLst/>
                          <a:latin typeface="Calibri" panose="020F0502020204030204" pitchFamily="34" charset="0"/>
                        </a:rPr>
                        <a:t>2_New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1" i="0" u="none" strike="noStrike">
                          <a:solidFill>
                            <a:srgbClr val="000000"/>
                          </a:solidFill>
                          <a:effectLst/>
                          <a:latin typeface="Calibri" panose="020F0502020204030204" pitchFamily="34" charset="0"/>
                        </a:rPr>
                        <a:t>1_Repeat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05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3870071"/>
                  </a:ext>
                </a:extLst>
              </a:tr>
              <a:tr h="322855">
                <a:tc>
                  <a:txBody>
                    <a:bodyPr/>
                    <a:lstStyle/>
                    <a:p>
                      <a:pPr algn="ctr" fontAlgn="ctr"/>
                      <a:r>
                        <a:rPr lang="en-IN" sz="105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96.5%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050" b="0" i="0" u="none" strike="noStrike">
                          <a:solidFill>
                            <a:srgbClr val="F1F1F1"/>
                          </a:solidFill>
                          <a:effectLst/>
                          <a:latin typeface="Calibri" panose="020F0502020204030204" pitchFamily="34" charset="0"/>
                        </a:rPr>
                        <a:t>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29268990"/>
                  </a:ext>
                </a:extLst>
              </a:tr>
              <a:tr h="322855">
                <a:tc>
                  <a:txBody>
                    <a:bodyPr/>
                    <a:lstStyle/>
                    <a:p>
                      <a:pPr algn="ctr" fontAlgn="ctr"/>
                      <a:r>
                        <a:rPr lang="en-IN" sz="105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95.7%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DC81"/>
                    </a:solidFill>
                  </a:tcPr>
                </a:tc>
                <a:tc>
                  <a:txBody>
                    <a:bodyPr/>
                    <a:lstStyle/>
                    <a:p>
                      <a:pPr algn="ctr" fontAlgn="ctr"/>
                      <a:r>
                        <a:rPr lang="en-IN" sz="1050" b="0" i="0" u="none" strike="noStrike">
                          <a:solidFill>
                            <a:srgbClr val="000000"/>
                          </a:solidFill>
                          <a:effectLst/>
                          <a:latin typeface="Calibri" panose="020F0502020204030204" pitchFamily="34" charset="0"/>
                        </a:rPr>
                        <a:t>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BF7B"/>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63272786"/>
                  </a:ext>
                </a:extLst>
              </a:tr>
              <a:tr h="322855">
                <a:tc>
                  <a:txBody>
                    <a:bodyPr/>
                    <a:lstStyle/>
                    <a:p>
                      <a:pPr algn="ctr" fontAlgn="ctr"/>
                      <a:r>
                        <a:rPr lang="en-IN" sz="105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94.6%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E75"/>
                    </a:solidFill>
                  </a:tcPr>
                </a:tc>
                <a:tc>
                  <a:txBody>
                    <a:bodyPr/>
                    <a:lstStyle/>
                    <a:p>
                      <a:pPr algn="ctr" fontAlgn="ctr"/>
                      <a:r>
                        <a:rPr lang="en-IN" sz="1050" b="0" i="0" u="none" strike="noStrike">
                          <a:solidFill>
                            <a:srgbClr val="000000"/>
                          </a:solidFill>
                          <a:effectLst/>
                          <a:latin typeface="Calibri" panose="020F0502020204030204" pitchFamily="34" charset="0"/>
                        </a:rPr>
                        <a:t>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3D07F"/>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74188998"/>
                  </a:ext>
                </a:extLst>
              </a:tr>
              <a:tr h="322855">
                <a:tc>
                  <a:txBody>
                    <a:bodyPr/>
                    <a:lstStyle/>
                    <a:p>
                      <a:pPr algn="ctr" fontAlgn="ctr"/>
                      <a:r>
                        <a:rPr lang="en-IN" sz="105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96.3%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C67D"/>
                    </a:solidFill>
                  </a:tcPr>
                </a:tc>
                <a:tc>
                  <a:txBody>
                    <a:bodyPr/>
                    <a:lstStyle/>
                    <a:p>
                      <a:pPr algn="ctr" fontAlgn="ctr"/>
                      <a:r>
                        <a:rPr lang="en-IN" sz="1050" b="0" i="0" u="none" strike="noStrike">
                          <a:solidFill>
                            <a:srgbClr val="F1F1F1"/>
                          </a:solidFill>
                          <a:effectLst/>
                          <a:latin typeface="Calibri" panose="020F0502020204030204" pitchFamily="34" charset="0"/>
                        </a:rPr>
                        <a:t>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170"/>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6370669"/>
                  </a:ext>
                </a:extLst>
              </a:tr>
              <a:tr h="322855">
                <a:tc>
                  <a:txBody>
                    <a:bodyPr/>
                    <a:lstStyle/>
                    <a:p>
                      <a:pPr algn="ctr" fontAlgn="ctr"/>
                      <a:r>
                        <a:rPr lang="en-IN" sz="105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95.6%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282"/>
                    </a:solidFill>
                  </a:tcPr>
                </a:tc>
                <a:tc>
                  <a:txBody>
                    <a:bodyPr/>
                    <a:lstStyle/>
                    <a:p>
                      <a:pPr algn="ctr" fontAlgn="ctr"/>
                      <a:r>
                        <a:rPr lang="en-IN" sz="1050" b="0" i="0" u="none" strike="noStrike">
                          <a:solidFill>
                            <a:srgbClr val="000000"/>
                          </a:solidFill>
                          <a:effectLst/>
                          <a:latin typeface="Calibri" panose="020F0502020204030204" pitchFamily="34" charset="0"/>
                        </a:rPr>
                        <a:t>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07F"/>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69047925"/>
                  </a:ext>
                </a:extLst>
              </a:tr>
              <a:tr h="322855">
                <a:tc>
                  <a:txBody>
                    <a:bodyPr/>
                    <a:lstStyle/>
                    <a:p>
                      <a:pPr algn="ctr" fontAlgn="ctr"/>
                      <a:r>
                        <a:rPr lang="en-IN" sz="105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94.6%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D75"/>
                    </a:solidFill>
                  </a:tcPr>
                </a:tc>
                <a:tc>
                  <a:txBody>
                    <a:bodyPr/>
                    <a:lstStyle/>
                    <a:p>
                      <a:pPr algn="ctr" fontAlgn="ctr"/>
                      <a:r>
                        <a:rPr lang="en-IN" sz="1050" b="0" i="0" u="none" strike="noStrike">
                          <a:solidFill>
                            <a:srgbClr val="000000"/>
                          </a:solidFill>
                          <a:effectLst/>
                          <a:latin typeface="Calibri" panose="020F0502020204030204" pitchFamily="34" charset="0"/>
                        </a:rPr>
                        <a:t>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D07F"/>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30371654"/>
                  </a:ext>
                </a:extLst>
              </a:tr>
              <a:tr h="322855">
                <a:tc>
                  <a:txBody>
                    <a:bodyPr/>
                    <a:lstStyle/>
                    <a:p>
                      <a:pPr algn="ctr" fontAlgn="ctr"/>
                      <a:r>
                        <a:rPr lang="en-IN" sz="105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F1F1F1"/>
                          </a:solidFill>
                          <a:effectLst/>
                          <a:latin typeface="Calibri" panose="020F0502020204030204" pitchFamily="34" charset="0"/>
                        </a:rPr>
                        <a:t>94.2%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46D"/>
                    </a:solidFill>
                  </a:tcPr>
                </a:tc>
                <a:tc>
                  <a:txBody>
                    <a:bodyPr/>
                    <a:lstStyle/>
                    <a:p>
                      <a:pPr algn="ctr" fontAlgn="ctr"/>
                      <a:r>
                        <a:rPr lang="en-IN" sz="1050" b="0" i="0" u="none" strike="noStrike">
                          <a:solidFill>
                            <a:srgbClr val="000000"/>
                          </a:solidFill>
                          <a:effectLst/>
                          <a:latin typeface="Calibri" panose="020F0502020204030204" pitchFamily="34" charset="0"/>
                        </a:rPr>
                        <a:t>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C27C"/>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26963963"/>
                  </a:ext>
                </a:extLst>
              </a:tr>
              <a:tr h="322855">
                <a:tc>
                  <a:txBody>
                    <a:bodyPr/>
                    <a:lstStyle/>
                    <a:p>
                      <a:pPr algn="ctr" fontAlgn="ctr"/>
                      <a:r>
                        <a:rPr lang="en-IN" sz="105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F1F1F1"/>
                          </a:solidFill>
                          <a:effectLst/>
                          <a:latin typeface="Calibri" panose="020F0502020204030204" pitchFamily="34" charset="0"/>
                        </a:rPr>
                        <a:t>94.1%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050" b="0" i="0" u="none" strike="noStrike">
                          <a:solidFill>
                            <a:srgbClr val="000000"/>
                          </a:solidFill>
                          <a:effectLst/>
                          <a:latin typeface="Calibri" panose="020F0502020204030204" pitchFamily="34" charset="0"/>
                        </a:rPr>
                        <a:t>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9557705"/>
                  </a:ext>
                </a:extLst>
              </a:tr>
              <a:tr h="322855">
                <a:tc>
                  <a:txBody>
                    <a:bodyPr/>
                    <a:lstStyle/>
                    <a:p>
                      <a:pPr algn="ctr" fontAlgn="ctr"/>
                      <a:r>
                        <a:rPr lang="en-IN" sz="105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95.2%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DF82"/>
                    </a:solidFill>
                  </a:tcPr>
                </a:tc>
                <a:tc>
                  <a:txBody>
                    <a:bodyPr/>
                    <a:lstStyle/>
                    <a:p>
                      <a:pPr algn="ctr" fontAlgn="ctr"/>
                      <a:r>
                        <a:rPr lang="en-IN" sz="1050" b="0" i="0" u="none" strike="noStrike">
                          <a:solidFill>
                            <a:srgbClr val="000000"/>
                          </a:solidFill>
                          <a:effectLst/>
                          <a:latin typeface="Calibri" panose="020F0502020204030204" pitchFamily="34" charset="0"/>
                        </a:rPr>
                        <a:t>4.8%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783"/>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38827473"/>
                  </a:ext>
                </a:extLst>
              </a:tr>
              <a:tr h="322855">
                <a:tc>
                  <a:txBody>
                    <a:bodyPr/>
                    <a:lstStyle/>
                    <a:p>
                      <a:pPr algn="ctr" fontAlgn="ctr"/>
                      <a:r>
                        <a:rPr lang="en-IN" sz="105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94.5%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273"/>
                    </a:solidFill>
                  </a:tcPr>
                </a:tc>
                <a:tc>
                  <a:txBody>
                    <a:bodyPr/>
                    <a:lstStyle/>
                    <a:p>
                      <a:pPr algn="ctr" fontAlgn="ctr"/>
                      <a:r>
                        <a:rPr lang="en-IN" sz="1050" b="0" i="0" u="none" strike="noStrike">
                          <a:solidFill>
                            <a:srgbClr val="000000"/>
                          </a:solidFill>
                          <a:effectLst/>
                          <a:latin typeface="Calibri" panose="020F0502020204030204" pitchFamily="34" charset="0"/>
                        </a:rPr>
                        <a:t>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CC7E"/>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86704832"/>
                  </a:ext>
                </a:extLst>
              </a:tr>
              <a:tr h="322855">
                <a:tc>
                  <a:txBody>
                    <a:bodyPr/>
                    <a:lstStyle/>
                    <a:p>
                      <a:pPr algn="ctr" fontAlgn="ctr"/>
                      <a:r>
                        <a:rPr lang="en-IN" sz="105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50" b="0" i="0" u="none" strike="noStrike">
                          <a:solidFill>
                            <a:srgbClr val="000000"/>
                          </a:solidFill>
                          <a:effectLst/>
                          <a:latin typeface="Calibri" panose="020F0502020204030204" pitchFamily="34" charset="0"/>
                        </a:rPr>
                        <a:t>95.3%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783"/>
                    </a:solidFill>
                  </a:tcPr>
                </a:tc>
                <a:tc>
                  <a:txBody>
                    <a:bodyPr/>
                    <a:lstStyle/>
                    <a:p>
                      <a:pPr algn="ctr" fontAlgn="ctr"/>
                      <a:r>
                        <a:rPr lang="en-IN" sz="1050" b="0" i="0" u="none" strike="noStrike">
                          <a:solidFill>
                            <a:srgbClr val="000000"/>
                          </a:solidFill>
                          <a:effectLst/>
                          <a:latin typeface="Calibri" panose="020F0502020204030204" pitchFamily="34" charset="0"/>
                        </a:rPr>
                        <a:t>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A84"/>
                    </a:solidFill>
                  </a:tcPr>
                </a:tc>
                <a:tc>
                  <a:txBody>
                    <a:bodyPr/>
                    <a:lstStyle/>
                    <a:p>
                      <a:pPr algn="l" fontAlgn="ctr"/>
                      <a:r>
                        <a:rPr lang="en-IN" sz="105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5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31282948"/>
                  </a:ext>
                </a:extLst>
              </a:tr>
            </a:tbl>
          </a:graphicData>
        </a:graphic>
      </p:graphicFrame>
    </p:spTree>
    <p:extLst>
      <p:ext uri="{BB962C8B-B14F-4D97-AF65-F5344CB8AC3E}">
        <p14:creationId xmlns:p14="http://schemas.microsoft.com/office/powerpoint/2010/main" val="3662470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AE831-68FC-C299-03AE-6AC90EB782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4AF014-D6B6-3EF8-169A-D4AFFFD0C42E}"/>
              </a:ext>
            </a:extLst>
          </p:cNvPr>
          <p:cNvSpPr>
            <a:spLocks noGrp="1"/>
          </p:cNvSpPr>
          <p:nvPr>
            <p:ph type="title"/>
          </p:nvPr>
        </p:nvSpPr>
        <p:spPr>
          <a:xfrm>
            <a:off x="289882" y="1613"/>
            <a:ext cx="11172016" cy="700135"/>
          </a:xfrm>
        </p:spPr>
        <p:txBody>
          <a:bodyPr vert="horz" lIns="91440" tIns="45720" rIns="91440" bIns="45720" rtlCol="0" anchor="ctr">
            <a:noAutofit/>
          </a:bodyPr>
          <a:lstStyle/>
          <a:p>
            <a:pPr>
              <a:lnSpc>
                <a:spcPct val="150000"/>
              </a:lnSpc>
            </a:pPr>
            <a:r>
              <a:rPr lang="en-US" sz="2400"/>
              <a:t>Rank# 4: </a:t>
            </a:r>
            <a:r>
              <a:rPr lang="en-US" sz="2400" err="1"/>
              <a:t>ln_loan_level_user_type</a:t>
            </a:r>
            <a:r>
              <a:rPr lang="en-US" sz="2400"/>
              <a:t> (4 / 4)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2" name="TextBox 1">
            <a:extLst>
              <a:ext uri="{FF2B5EF4-FFF2-40B4-BE49-F238E27FC236}">
                <a16:creationId xmlns:a16="http://schemas.microsoft.com/office/drawing/2014/main" id="{81E49310-23C6-9AB0-CED0-C30473201677}"/>
              </a:ext>
            </a:extLst>
          </p:cNvPr>
          <p:cNvSpPr txBox="1"/>
          <p:nvPr/>
        </p:nvSpPr>
        <p:spPr>
          <a:xfrm>
            <a:off x="1934198" y="4853576"/>
            <a:ext cx="832360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a:t>
            </a:r>
            <a:r>
              <a:rPr lang="en-US" sz="1400" err="1"/>
              <a:t>in_loan_level_user_type</a:t>
            </a:r>
            <a:r>
              <a:rPr lang="en-US" sz="1400"/>
              <a:t> remained extremely low during the training period, ranging from ~0.00 to ~0.003. In the Test/OOT period (Feb to Jul 2025), CSI values fluctuated between ~0.001 and ~0.006, showing excellent feature stability and no indication of data drift.</a:t>
            </a:r>
          </a:p>
        </p:txBody>
      </p:sp>
      <p:pic>
        <p:nvPicPr>
          <p:cNvPr id="6" name="Picture 5">
            <a:extLst>
              <a:ext uri="{FF2B5EF4-FFF2-40B4-BE49-F238E27FC236}">
                <a16:creationId xmlns:a16="http://schemas.microsoft.com/office/drawing/2014/main" id="{4C72BEDE-69AB-DDF5-29B0-A49F4E86272F}"/>
              </a:ext>
            </a:extLst>
          </p:cNvPr>
          <p:cNvPicPr>
            <a:picLocks noChangeAspect="1"/>
          </p:cNvPicPr>
          <p:nvPr/>
        </p:nvPicPr>
        <p:blipFill>
          <a:blip r:embed="rId2"/>
          <a:stretch>
            <a:fillRect/>
          </a:stretch>
        </p:blipFill>
        <p:spPr>
          <a:xfrm>
            <a:off x="1318509" y="800176"/>
            <a:ext cx="9420225" cy="3714750"/>
          </a:xfrm>
          <a:prstGeom prst="rect">
            <a:avLst/>
          </a:prstGeom>
        </p:spPr>
      </p:pic>
    </p:spTree>
    <p:extLst>
      <p:ext uri="{BB962C8B-B14F-4D97-AF65-F5344CB8AC3E}">
        <p14:creationId xmlns:p14="http://schemas.microsoft.com/office/powerpoint/2010/main" val="294735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BDAFB-6BA0-5B07-77FC-3BF90011EC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11C80C-1F11-FBBA-D672-908064108589}"/>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5: cnt_nongranted_contracts_3M (1 / 6)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CF9B3284-7644-4EBD-8FD4-F88B0C765F7B}"/>
              </a:ext>
            </a:extLst>
          </p:cNvPr>
          <p:cNvSpPr txBox="1"/>
          <p:nvPr/>
        </p:nvSpPr>
        <p:spPr>
          <a:xfrm>
            <a:off x="279944" y="568012"/>
            <a:ext cx="11727279" cy="369332"/>
          </a:xfrm>
          <a:prstGeom prst="rect">
            <a:avLst/>
          </a:prstGeom>
          <a:noFill/>
        </p:spPr>
        <p:txBody>
          <a:bodyPr wrap="square" rtlCol="0">
            <a:spAutoFit/>
          </a:bodyPr>
          <a:lstStyle/>
          <a:p>
            <a:pPr lvl="0">
              <a:defRPr/>
            </a:pPr>
            <a:r>
              <a:rPr kumimoji="0" lang="en-US" b="0" i="0" u="none" strike="noStrike" kern="1200" cap="none" spc="0" normalizeH="0" baseline="0" noProof="0">
                <a:ln>
                  <a:noFill/>
                </a:ln>
                <a:effectLst/>
                <a:uLnTx/>
                <a:uFillTx/>
                <a:latin typeface="Univers LT"/>
                <a:ea typeface="+mn-ea"/>
                <a:cs typeface="+mn-cs"/>
              </a:rPr>
              <a:t>Count of </a:t>
            </a:r>
            <a:r>
              <a:rPr kumimoji="0" lang="en-US" b="0" i="0" u="none" strike="noStrike" kern="1200" cap="none" spc="0" normalizeH="0" baseline="0" noProof="0" err="1">
                <a:ln>
                  <a:noFill/>
                </a:ln>
                <a:effectLst/>
                <a:uLnTx/>
                <a:uFillTx/>
                <a:latin typeface="Univers LT"/>
                <a:ea typeface="+mn-ea"/>
                <a:cs typeface="+mn-cs"/>
              </a:rPr>
              <a:t>nongranted</a:t>
            </a:r>
            <a:r>
              <a:rPr kumimoji="0" lang="en-US" b="0" i="0" u="none" strike="noStrike" kern="1200" cap="none" spc="0" normalizeH="0" baseline="0" noProof="0">
                <a:ln>
                  <a:noFill/>
                </a:ln>
                <a:effectLst/>
                <a:uLnTx/>
                <a:uFillTx/>
                <a:latin typeface="Univers LT"/>
                <a:ea typeface="+mn-ea"/>
                <a:cs typeface="+mn-cs"/>
              </a:rPr>
              <a:t> contracts in 3M</a:t>
            </a:r>
            <a:endParaRPr kumimoji="0" lang="en-IN"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ADF6BE91-7F5A-C0B1-690D-D85C84C9ED3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90E2A651-F2C6-61FC-BAED-C87CD8987FCA}"/>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F03572AB-E3D5-EE6C-9D6E-C20FA43AD37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214C7F2F-B37B-EA14-495E-C119D3A6E59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24C594C-ED71-CDE8-8428-C0296392860A}"/>
              </a:ext>
            </a:extLst>
          </p:cNvPr>
          <p:cNvPicPr>
            <a:picLocks noChangeAspect="1"/>
          </p:cNvPicPr>
          <p:nvPr/>
        </p:nvPicPr>
        <p:blipFill>
          <a:blip r:embed="rId2"/>
          <a:stretch>
            <a:fillRect/>
          </a:stretch>
        </p:blipFill>
        <p:spPr>
          <a:xfrm>
            <a:off x="184777" y="937343"/>
            <a:ext cx="6142871" cy="5545685"/>
          </a:xfrm>
          <a:prstGeom prst="rect">
            <a:avLst/>
          </a:prstGeom>
        </p:spPr>
      </p:pic>
      <p:pic>
        <p:nvPicPr>
          <p:cNvPr id="11" name="Picture 10">
            <a:extLst>
              <a:ext uri="{FF2B5EF4-FFF2-40B4-BE49-F238E27FC236}">
                <a16:creationId xmlns:a16="http://schemas.microsoft.com/office/drawing/2014/main" id="{CC4C0473-20B6-1CA7-45DC-C37AE2259930}"/>
              </a:ext>
            </a:extLst>
          </p:cNvPr>
          <p:cNvPicPr>
            <a:picLocks noChangeAspect="1"/>
          </p:cNvPicPr>
          <p:nvPr/>
        </p:nvPicPr>
        <p:blipFill>
          <a:blip r:embed="rId3"/>
          <a:stretch>
            <a:fillRect/>
          </a:stretch>
        </p:blipFill>
        <p:spPr>
          <a:xfrm>
            <a:off x="6437376" y="3908980"/>
            <a:ext cx="5651016" cy="1577420"/>
          </a:xfrm>
          <a:prstGeom prst="rect">
            <a:avLst/>
          </a:prstGeom>
        </p:spPr>
      </p:pic>
    </p:spTree>
    <p:extLst>
      <p:ext uri="{BB962C8B-B14F-4D97-AF65-F5344CB8AC3E}">
        <p14:creationId xmlns:p14="http://schemas.microsoft.com/office/powerpoint/2010/main" val="1052490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9F52-0F09-27B3-67A0-4E01904697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5CC8E5-3C80-708B-0E26-14D732FDA838}"/>
              </a:ext>
            </a:extLst>
          </p:cNvPr>
          <p:cNvSpPr>
            <a:spLocks noGrp="1"/>
          </p:cNvSpPr>
          <p:nvPr>
            <p:ph type="title"/>
          </p:nvPr>
        </p:nvSpPr>
        <p:spPr>
          <a:xfrm>
            <a:off x="289882" y="1614"/>
            <a:ext cx="12063144" cy="537454"/>
          </a:xfrm>
        </p:spPr>
        <p:txBody>
          <a:bodyPr vert="horz" lIns="91440" tIns="45720" rIns="91440" bIns="45720" rtlCol="0" anchor="ctr">
            <a:normAutofit fontScale="90000"/>
          </a:bodyPr>
          <a:lstStyle/>
          <a:p>
            <a:pPr>
              <a:lnSpc>
                <a:spcPct val="150000"/>
              </a:lnSpc>
            </a:pPr>
            <a:r>
              <a:rPr lang="en-US" sz="2800"/>
              <a:t>Rank# 5: cnt_nongranted_contracts_3M</a:t>
            </a:r>
            <a:r>
              <a:rPr lang="en-US"/>
              <a:t> (2 / 6)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D960EFE5-7EE9-6C38-F73B-76E405BBCD3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4D16CD1E-2835-EE96-80DE-9ADBB665744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62DE87B-B79D-27E3-7DA9-D74F43AC5BD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604E8DFD-1F50-C48F-B8E3-1D2271B6AA9C}"/>
              </a:ext>
            </a:extLst>
          </p:cNvPr>
          <p:cNvSpPr txBox="1"/>
          <p:nvPr/>
        </p:nvSpPr>
        <p:spPr>
          <a:xfrm>
            <a:off x="202752" y="5374603"/>
            <a:ext cx="560282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groups cluster tightly around 1–3 counts. Good customers (red) show slightly higher density at count = 1, while bad customers (blue) have minor peaks at higher values. Distribution is right-skewed but with discrete peaks.</a:t>
            </a:r>
            <a:endParaRPr lang="en-US" sz="1300"/>
          </a:p>
        </p:txBody>
      </p:sp>
      <p:sp>
        <p:nvSpPr>
          <p:cNvPr id="6" name="TextBox 5">
            <a:extLst>
              <a:ext uri="{FF2B5EF4-FFF2-40B4-BE49-F238E27FC236}">
                <a16:creationId xmlns:a16="http://schemas.microsoft.com/office/drawing/2014/main" id="{7470AB62-3935-FFB3-65F7-AC8B54078451}"/>
              </a:ext>
            </a:extLst>
          </p:cNvPr>
          <p:cNvSpPr txBox="1"/>
          <p:nvPr/>
        </p:nvSpPr>
        <p:spPr>
          <a:xfrm>
            <a:off x="6166329" y="850625"/>
            <a:ext cx="5946475"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Train and test datasets are very well aligned. Most records fall between 1 and 3 non-granted contracts, with rare values beyond that. No significant distribution shift is observed.</a:t>
            </a:r>
            <a:endParaRPr lang="en-US" sz="1300"/>
          </a:p>
        </p:txBody>
      </p:sp>
      <p:pic>
        <p:nvPicPr>
          <p:cNvPr id="21506" name="Picture 2">
            <a:extLst>
              <a:ext uri="{FF2B5EF4-FFF2-40B4-BE49-F238E27FC236}">
                <a16:creationId xmlns:a16="http://schemas.microsoft.com/office/drawing/2014/main" id="{F882065E-D55E-FB58-1A5A-085ABA24B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8839"/>
            <a:ext cx="5735250" cy="458052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82A91B7A-ABA7-8F22-72B2-00B4B4034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329" y="1854679"/>
            <a:ext cx="6025672" cy="497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17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7B71-6E86-8110-E2C6-90059E273C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B46B59-906B-7413-175D-2B9EA0036A05}"/>
              </a:ext>
            </a:extLst>
          </p:cNvPr>
          <p:cNvSpPr>
            <a:spLocks noGrp="1"/>
          </p:cNvSpPr>
          <p:nvPr>
            <p:ph type="title"/>
          </p:nvPr>
        </p:nvSpPr>
        <p:spPr>
          <a:xfrm>
            <a:off x="291755" y="109221"/>
            <a:ext cx="11627711" cy="523828"/>
          </a:xfrm>
        </p:spPr>
        <p:txBody>
          <a:bodyPr vert="horz" lIns="91440" tIns="45720" rIns="91440" bIns="45720" rtlCol="0" anchor="ctr">
            <a:normAutofit fontScale="90000"/>
          </a:bodyPr>
          <a:lstStyle/>
          <a:p>
            <a:pPr>
              <a:lnSpc>
                <a:spcPct val="100000"/>
              </a:lnSpc>
            </a:pPr>
            <a:r>
              <a:rPr lang="en-US" sz="2800"/>
              <a:t>Rank# 5: cnt_nongranted_contracts_3M</a:t>
            </a:r>
            <a:r>
              <a:rPr lang="en-US"/>
              <a:t> </a:t>
            </a:r>
            <a:r>
              <a:rPr lang="en-US" sz="2800"/>
              <a:t>(3 / 6)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17B405AA-898F-4F34-FBAE-B84F2D7C2D0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E469A2E-4F69-62B5-3CBD-8E527A14034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302760F-EE9D-41C5-DD30-35447B6BE47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C077B16-B12D-2202-A900-57025640FF66}"/>
              </a:ext>
            </a:extLst>
          </p:cNvPr>
          <p:cNvSpPr/>
          <p:nvPr/>
        </p:nvSpPr>
        <p:spPr>
          <a:xfrm>
            <a:off x="382773" y="1771039"/>
            <a:ext cx="3611258" cy="26733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400">
                <a:solidFill>
                  <a:schemeClr val="tx1"/>
                </a:solidFill>
              </a:rPr>
              <a:t>The red line closely follows the blue line across most bins, showing prediction reliability.</a:t>
            </a:r>
          </a:p>
          <a:p>
            <a:pPr marL="171450" indent="-171450">
              <a:spcAft>
                <a:spcPts val="1200"/>
              </a:spcAft>
              <a:buFont typeface="Arial,Sans-Serif" panose="020B0604020202020204" pitchFamily="34" charset="0"/>
              <a:buChar char="•"/>
            </a:pPr>
            <a:r>
              <a:rPr lang="en-US" sz="1400">
                <a:solidFill>
                  <a:schemeClr val="tx1"/>
                </a:solidFill>
              </a:rPr>
              <a:t>There is a clear upward trend in risk with increasing values, supporting this feature’s relevance and monotonic behavior.</a:t>
            </a:r>
          </a:p>
          <a:p>
            <a:pPr marL="171450" indent="-171450">
              <a:spcAft>
                <a:spcPts val="1200"/>
              </a:spcAft>
              <a:buFont typeface="Arial,Sans-Serif" panose="020B0604020202020204" pitchFamily="34" charset="0"/>
              <a:buChar char="•"/>
            </a:pPr>
            <a:r>
              <a:rPr lang="en-US" sz="1400">
                <a:solidFill>
                  <a:schemeClr val="tx1"/>
                </a:solidFill>
              </a:rPr>
              <a:t>The red–purple separation supports this feature’s moderate predictive power.</a:t>
            </a:r>
            <a:endParaRPr lang="en-GB" sz="14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341BF2F1-946A-B298-74BC-72E1EE420AA4}"/>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8C49DBC2-3DD2-8E61-EE72-9D2321870001}"/>
              </a:ext>
            </a:extLst>
          </p:cNvPr>
          <p:cNvPicPr>
            <a:picLocks noChangeAspect="1"/>
          </p:cNvPicPr>
          <p:nvPr/>
        </p:nvPicPr>
        <p:blipFill>
          <a:blip r:embed="rId3"/>
          <a:stretch>
            <a:fillRect/>
          </a:stretch>
        </p:blipFill>
        <p:spPr>
          <a:xfrm>
            <a:off x="3994030" y="1851418"/>
            <a:ext cx="8010499" cy="4823702"/>
          </a:xfrm>
          <a:prstGeom prst="rect">
            <a:avLst/>
          </a:prstGeom>
        </p:spPr>
      </p:pic>
    </p:spTree>
    <p:extLst>
      <p:ext uri="{BB962C8B-B14F-4D97-AF65-F5344CB8AC3E}">
        <p14:creationId xmlns:p14="http://schemas.microsoft.com/office/powerpoint/2010/main" val="3573630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BB0CC-E1D8-7CA4-F5F4-8EE51E614B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7A9A92-F21A-F699-1539-DC83CFD6F5A6}"/>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5: cnt_nongranted_contracts_3M (4 / 6)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E56E0647-F8C8-D15D-0139-15CEC21F7E54}"/>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364274B7-34CA-A9F3-E196-BDAFE578244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E2EF7D04-1CC9-7BC6-19F2-B913D07AFC8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7ED1701-83FA-C581-CAB4-D3299CA41341}"/>
              </a:ext>
            </a:extLst>
          </p:cNvPr>
          <p:cNvSpPr txBox="1"/>
          <p:nvPr/>
        </p:nvSpPr>
        <p:spPr>
          <a:xfrm>
            <a:off x="6194801" y="1828562"/>
            <a:ext cx="4727276" cy="200054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mean count increases gradually from 1.27 in Sep 2024 to a peak of 1.40 in Apr 2025, followed by stabilization around 1.33–1.34 through Jul 2025.</a:t>
            </a:r>
          </a:p>
          <a:p>
            <a:pPr marL="285750" indent="-285750">
              <a:spcAft>
                <a:spcPts val="1200"/>
              </a:spcAft>
              <a:buFont typeface="Arial" panose="020B0604020202020204" pitchFamily="34" charset="0"/>
              <a:buChar char="•"/>
            </a:pPr>
            <a:r>
              <a:rPr lang="en-US" sz="1300"/>
              <a:t>The distribution shifts smoothly without abrupt changes, indicating a steady rise in non-granted contract interactions over time.</a:t>
            </a:r>
          </a:p>
          <a:p>
            <a:pPr marL="285750" indent="-285750">
              <a:spcAft>
                <a:spcPts val="1200"/>
              </a:spcAft>
              <a:buFont typeface="Arial" panose="020B0604020202020204" pitchFamily="34" charset="0"/>
              <a:buChar char="•"/>
            </a:pPr>
            <a:r>
              <a:rPr lang="en-US" sz="1300"/>
              <a:t>The feature demonstrates consistent progression month-over-month, supporting its suitability for modeling.</a:t>
            </a:r>
            <a:endParaRPr lang="en-IN" sz="1300"/>
          </a:p>
        </p:txBody>
      </p:sp>
      <p:graphicFrame>
        <p:nvGraphicFramePr>
          <p:cNvPr id="4" name="Table 3">
            <a:extLst>
              <a:ext uri="{FF2B5EF4-FFF2-40B4-BE49-F238E27FC236}">
                <a16:creationId xmlns:a16="http://schemas.microsoft.com/office/drawing/2014/main" id="{05ADB552-25AC-7083-17E8-D8170E31BA81}"/>
              </a:ext>
            </a:extLst>
          </p:cNvPr>
          <p:cNvGraphicFramePr>
            <a:graphicFrameLocks noGrp="1"/>
          </p:cNvGraphicFramePr>
          <p:nvPr>
            <p:extLst>
              <p:ext uri="{D42A27DB-BD31-4B8C-83A1-F6EECF244321}">
                <p14:modId xmlns:p14="http://schemas.microsoft.com/office/powerpoint/2010/main" val="2274006176"/>
              </p:ext>
            </p:extLst>
          </p:nvPr>
        </p:nvGraphicFramePr>
        <p:xfrm>
          <a:off x="1651543" y="1073148"/>
          <a:ext cx="3994346" cy="4073006"/>
        </p:xfrm>
        <a:graphic>
          <a:graphicData uri="http://schemas.openxmlformats.org/drawingml/2006/table">
            <a:tbl>
              <a:tblPr/>
              <a:tblGrid>
                <a:gridCol w="1291900">
                  <a:extLst>
                    <a:ext uri="{9D8B030D-6E8A-4147-A177-3AD203B41FA5}">
                      <a16:colId xmlns:a16="http://schemas.microsoft.com/office/drawing/2014/main" val="3438696855"/>
                    </a:ext>
                  </a:extLst>
                </a:gridCol>
                <a:gridCol w="632768">
                  <a:extLst>
                    <a:ext uri="{9D8B030D-6E8A-4147-A177-3AD203B41FA5}">
                      <a16:colId xmlns:a16="http://schemas.microsoft.com/office/drawing/2014/main" val="4270115329"/>
                    </a:ext>
                  </a:extLst>
                </a:gridCol>
                <a:gridCol w="632768">
                  <a:extLst>
                    <a:ext uri="{9D8B030D-6E8A-4147-A177-3AD203B41FA5}">
                      <a16:colId xmlns:a16="http://schemas.microsoft.com/office/drawing/2014/main" val="4152761859"/>
                    </a:ext>
                  </a:extLst>
                </a:gridCol>
                <a:gridCol w="632768">
                  <a:extLst>
                    <a:ext uri="{9D8B030D-6E8A-4147-A177-3AD203B41FA5}">
                      <a16:colId xmlns:a16="http://schemas.microsoft.com/office/drawing/2014/main" val="1461558612"/>
                    </a:ext>
                  </a:extLst>
                </a:gridCol>
                <a:gridCol w="171374">
                  <a:extLst>
                    <a:ext uri="{9D8B030D-6E8A-4147-A177-3AD203B41FA5}">
                      <a16:colId xmlns:a16="http://schemas.microsoft.com/office/drawing/2014/main" val="1180058642"/>
                    </a:ext>
                  </a:extLst>
                </a:gridCol>
                <a:gridCol w="632768">
                  <a:extLst>
                    <a:ext uri="{9D8B030D-6E8A-4147-A177-3AD203B41FA5}">
                      <a16:colId xmlns:a16="http://schemas.microsoft.com/office/drawing/2014/main" val="2193506441"/>
                    </a:ext>
                  </a:extLst>
                </a:gridCol>
              </a:tblGrid>
              <a:tr h="570881">
                <a:tc>
                  <a:txBody>
                    <a:bodyPr/>
                    <a:lstStyle/>
                    <a:p>
                      <a:pPr algn="ctr" fontAlgn="ctr"/>
                      <a:r>
                        <a:rPr lang="en-IN" sz="1100" b="1" i="0" u="none" strike="noStrike">
                          <a:solidFill>
                            <a:srgbClr val="000000"/>
                          </a:solidFill>
                          <a:effectLst/>
                          <a:latin typeface="Calibri" panose="020F0502020204030204" pitchFamily="34" charset="0"/>
                        </a:rPr>
                        <a:t>cnt_nongranted_contracts_3M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2004453"/>
                  </a:ext>
                </a:extLst>
              </a:tr>
              <a:tr h="318375">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89876551"/>
                  </a:ext>
                </a:extLst>
              </a:tr>
              <a:tr h="318375">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07964000"/>
                  </a:ext>
                </a:extLst>
              </a:tr>
              <a:tr h="318375">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4E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33960674"/>
                  </a:ext>
                </a:extLst>
              </a:tr>
              <a:tr h="318375">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C8E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98814987"/>
                  </a:ext>
                </a:extLst>
              </a:tr>
              <a:tr h="318375">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15148379"/>
                  </a:ext>
                </a:extLst>
              </a:tr>
              <a:tr h="318375">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A2C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7388124"/>
                  </a:ext>
                </a:extLst>
              </a:tr>
              <a:tr h="318375">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A2C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4136624"/>
                  </a:ext>
                </a:extLst>
              </a:tr>
              <a:tr h="318375">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82905352"/>
                  </a:ext>
                </a:extLst>
              </a:tr>
              <a:tr h="318375">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8226245"/>
                  </a:ext>
                </a:extLst>
              </a:tr>
              <a:tr h="318375">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A2C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2532233"/>
                  </a:ext>
                </a:extLst>
              </a:tr>
              <a:tr h="318375">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91304391"/>
                  </a:ext>
                </a:extLst>
              </a:tr>
            </a:tbl>
          </a:graphicData>
        </a:graphic>
      </p:graphicFrame>
    </p:spTree>
    <p:extLst>
      <p:ext uri="{BB962C8B-B14F-4D97-AF65-F5344CB8AC3E}">
        <p14:creationId xmlns:p14="http://schemas.microsoft.com/office/powerpoint/2010/main" val="3971865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1890E-85EA-235F-A90A-03EFACDDE7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3842AF0-2E93-B66F-3E27-F17CD9466C40}"/>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5: cnt_nongranted_contracts_3M (5 / 6)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EBD8A79F-83A9-233A-8DCB-D963B273C485}"/>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37C71302-ECEE-F5C4-6F76-EB5140030D0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401CCF7-0C50-C5E4-E759-0FCA2CE5122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28D94FD1-7785-2CFA-6EA0-F3F4D2348991}"/>
              </a:ext>
            </a:extLst>
          </p:cNvPr>
          <p:cNvGraphicFramePr>
            <a:graphicFrameLocks noGrp="1"/>
          </p:cNvGraphicFramePr>
          <p:nvPr>
            <p:extLst>
              <p:ext uri="{D42A27DB-BD31-4B8C-83A1-F6EECF244321}">
                <p14:modId xmlns:p14="http://schemas.microsoft.com/office/powerpoint/2010/main" val="4200864782"/>
              </p:ext>
            </p:extLst>
          </p:nvPr>
        </p:nvGraphicFramePr>
        <p:xfrm>
          <a:off x="871041" y="786940"/>
          <a:ext cx="5224958" cy="4052276"/>
        </p:xfrm>
        <a:graphic>
          <a:graphicData uri="http://schemas.openxmlformats.org/drawingml/2006/table">
            <a:tbl>
              <a:tblPr/>
              <a:tblGrid>
                <a:gridCol w="1715397">
                  <a:extLst>
                    <a:ext uri="{9D8B030D-6E8A-4147-A177-3AD203B41FA5}">
                      <a16:colId xmlns:a16="http://schemas.microsoft.com/office/drawing/2014/main" val="134816412"/>
                    </a:ext>
                  </a:extLst>
                </a:gridCol>
                <a:gridCol w="840194">
                  <a:extLst>
                    <a:ext uri="{9D8B030D-6E8A-4147-A177-3AD203B41FA5}">
                      <a16:colId xmlns:a16="http://schemas.microsoft.com/office/drawing/2014/main" val="2178273549"/>
                    </a:ext>
                  </a:extLst>
                </a:gridCol>
                <a:gridCol w="840194">
                  <a:extLst>
                    <a:ext uri="{9D8B030D-6E8A-4147-A177-3AD203B41FA5}">
                      <a16:colId xmlns:a16="http://schemas.microsoft.com/office/drawing/2014/main" val="1151904936"/>
                    </a:ext>
                  </a:extLst>
                </a:gridCol>
                <a:gridCol w="840194">
                  <a:extLst>
                    <a:ext uri="{9D8B030D-6E8A-4147-A177-3AD203B41FA5}">
                      <a16:colId xmlns:a16="http://schemas.microsoft.com/office/drawing/2014/main" val="3304289977"/>
                    </a:ext>
                  </a:extLst>
                </a:gridCol>
                <a:gridCol w="148785">
                  <a:extLst>
                    <a:ext uri="{9D8B030D-6E8A-4147-A177-3AD203B41FA5}">
                      <a16:colId xmlns:a16="http://schemas.microsoft.com/office/drawing/2014/main" val="28435656"/>
                    </a:ext>
                  </a:extLst>
                </a:gridCol>
                <a:gridCol w="840194">
                  <a:extLst>
                    <a:ext uri="{9D8B030D-6E8A-4147-A177-3AD203B41FA5}">
                      <a16:colId xmlns:a16="http://schemas.microsoft.com/office/drawing/2014/main" val="1746276424"/>
                    </a:ext>
                  </a:extLst>
                </a:gridCol>
              </a:tblGrid>
              <a:tr h="293790">
                <a:tc gridSpan="6">
                  <a:txBody>
                    <a:bodyPr/>
                    <a:lstStyle/>
                    <a:p>
                      <a:pPr algn="ctr" fontAlgn="ctr"/>
                      <a:r>
                        <a:rPr lang="en-IN" sz="1100" b="1" i="0" u="none" strike="noStrike">
                          <a:solidFill>
                            <a:srgbClr val="000000"/>
                          </a:solidFill>
                          <a:effectLst/>
                          <a:latin typeface="Calibri" panose="020F0502020204030204" pitchFamily="34" charset="0"/>
                        </a:rPr>
                        <a:t>New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51395883"/>
                  </a:ext>
                </a:extLst>
              </a:tr>
              <a:tr h="526796">
                <a:tc>
                  <a:txBody>
                    <a:bodyPr/>
                    <a:lstStyle/>
                    <a:p>
                      <a:pPr algn="ctr" fontAlgn="ctr"/>
                      <a:r>
                        <a:rPr lang="en-IN" sz="1000" b="1" i="0" u="none" strike="noStrike">
                          <a:solidFill>
                            <a:srgbClr val="000000"/>
                          </a:solidFill>
                          <a:effectLst/>
                          <a:latin typeface="Calibri" panose="020F0502020204030204" pitchFamily="34" charset="0"/>
                        </a:rPr>
                        <a:t>cnt_nongranted_contracts_3M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6314287"/>
                  </a:ext>
                </a:extLst>
              </a:tr>
              <a:tr h="293790">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16,893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0.1200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0706918"/>
                  </a:ext>
                </a:extLst>
              </a:tr>
              <a:tr h="293790">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16,095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0.1199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5434253"/>
                  </a:ext>
                </a:extLst>
              </a:tr>
              <a:tr h="293790">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16,954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4E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0479523"/>
                  </a:ext>
                </a:extLst>
              </a:tr>
              <a:tr h="293790">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32,289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C8E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6677630"/>
                  </a:ext>
                </a:extLst>
              </a:tr>
              <a:tr h="293790">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15,691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0.1205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2407137"/>
                  </a:ext>
                </a:extLst>
              </a:tr>
              <a:tr h="293790">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13,474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B92C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1031303"/>
                  </a:ext>
                </a:extLst>
              </a:tr>
              <a:tr h="293790">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16,626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B92C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5541296"/>
                  </a:ext>
                </a:extLst>
              </a:tr>
              <a:tr h="293790">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18,390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553829"/>
                  </a:ext>
                </a:extLst>
              </a:tr>
              <a:tr h="293790">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19,503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2136860"/>
                  </a:ext>
                </a:extLst>
              </a:tr>
              <a:tr h="293790">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17,011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B92C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8874442"/>
                  </a:ext>
                </a:extLst>
              </a:tr>
              <a:tr h="293790">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15,811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0.1131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5345283"/>
                  </a:ext>
                </a:extLst>
              </a:tr>
            </a:tbl>
          </a:graphicData>
        </a:graphic>
      </p:graphicFrame>
      <p:graphicFrame>
        <p:nvGraphicFramePr>
          <p:cNvPr id="8" name="Table 7">
            <a:extLst>
              <a:ext uri="{FF2B5EF4-FFF2-40B4-BE49-F238E27FC236}">
                <a16:creationId xmlns:a16="http://schemas.microsoft.com/office/drawing/2014/main" id="{537A52E8-FE38-217A-CC41-55D18D9F1C4B}"/>
              </a:ext>
            </a:extLst>
          </p:cNvPr>
          <p:cNvGraphicFramePr>
            <a:graphicFrameLocks noGrp="1"/>
          </p:cNvGraphicFramePr>
          <p:nvPr>
            <p:extLst>
              <p:ext uri="{D42A27DB-BD31-4B8C-83A1-F6EECF244321}">
                <p14:modId xmlns:p14="http://schemas.microsoft.com/office/powerpoint/2010/main" val="3071334373"/>
              </p:ext>
            </p:extLst>
          </p:nvPr>
        </p:nvGraphicFramePr>
        <p:xfrm>
          <a:off x="6301872" y="786940"/>
          <a:ext cx="5102250" cy="4052276"/>
        </p:xfrm>
        <a:graphic>
          <a:graphicData uri="http://schemas.openxmlformats.org/drawingml/2006/table">
            <a:tbl>
              <a:tblPr/>
              <a:tblGrid>
                <a:gridCol w="1675110">
                  <a:extLst>
                    <a:ext uri="{9D8B030D-6E8A-4147-A177-3AD203B41FA5}">
                      <a16:colId xmlns:a16="http://schemas.microsoft.com/office/drawing/2014/main" val="1869574188"/>
                    </a:ext>
                  </a:extLst>
                </a:gridCol>
                <a:gridCol w="820463">
                  <a:extLst>
                    <a:ext uri="{9D8B030D-6E8A-4147-A177-3AD203B41FA5}">
                      <a16:colId xmlns:a16="http://schemas.microsoft.com/office/drawing/2014/main" val="2909208956"/>
                    </a:ext>
                  </a:extLst>
                </a:gridCol>
                <a:gridCol w="820463">
                  <a:extLst>
                    <a:ext uri="{9D8B030D-6E8A-4147-A177-3AD203B41FA5}">
                      <a16:colId xmlns:a16="http://schemas.microsoft.com/office/drawing/2014/main" val="2605247092"/>
                    </a:ext>
                  </a:extLst>
                </a:gridCol>
                <a:gridCol w="820463">
                  <a:extLst>
                    <a:ext uri="{9D8B030D-6E8A-4147-A177-3AD203B41FA5}">
                      <a16:colId xmlns:a16="http://schemas.microsoft.com/office/drawing/2014/main" val="3829459384"/>
                    </a:ext>
                  </a:extLst>
                </a:gridCol>
                <a:gridCol w="145288">
                  <a:extLst>
                    <a:ext uri="{9D8B030D-6E8A-4147-A177-3AD203B41FA5}">
                      <a16:colId xmlns:a16="http://schemas.microsoft.com/office/drawing/2014/main" val="1146140592"/>
                    </a:ext>
                  </a:extLst>
                </a:gridCol>
                <a:gridCol w="820463">
                  <a:extLst>
                    <a:ext uri="{9D8B030D-6E8A-4147-A177-3AD203B41FA5}">
                      <a16:colId xmlns:a16="http://schemas.microsoft.com/office/drawing/2014/main" val="1166352570"/>
                    </a:ext>
                  </a:extLst>
                </a:gridCol>
              </a:tblGrid>
              <a:tr h="293790">
                <a:tc gridSpan="6">
                  <a:txBody>
                    <a:bodyPr/>
                    <a:lstStyle/>
                    <a:p>
                      <a:pPr algn="ctr" fontAlgn="ctr"/>
                      <a:r>
                        <a:rPr lang="en-IN" sz="1100" b="1" i="0" u="none" strike="noStrike">
                          <a:solidFill>
                            <a:srgbClr val="000000"/>
                          </a:solidFill>
                          <a:effectLst/>
                          <a:latin typeface="Calibri" panose="020F0502020204030204" pitchFamily="34" charset="0"/>
                        </a:rPr>
                        <a:t>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60703120"/>
                  </a:ext>
                </a:extLst>
              </a:tr>
              <a:tr h="526796">
                <a:tc>
                  <a:txBody>
                    <a:bodyPr/>
                    <a:lstStyle/>
                    <a:p>
                      <a:pPr algn="ctr" fontAlgn="ctr"/>
                      <a:r>
                        <a:rPr lang="en-IN" sz="1000" b="1" i="0" u="none" strike="noStrike">
                          <a:solidFill>
                            <a:srgbClr val="000000"/>
                          </a:solidFill>
                          <a:effectLst/>
                          <a:latin typeface="Calibri" panose="020F0502020204030204" pitchFamily="34" charset="0"/>
                        </a:rPr>
                        <a:t>cnt_nongranted_contracts_3M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4504619"/>
                  </a:ext>
                </a:extLst>
              </a:tr>
              <a:tr h="293790">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5231138"/>
                  </a:ext>
                </a:extLst>
              </a:tr>
              <a:tr h="293790">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B7D7"/>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9929211"/>
                  </a:ext>
                </a:extLst>
              </a:tr>
              <a:tr h="293790">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81.1%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DEE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768064"/>
                  </a:ext>
                </a:extLst>
              </a:tr>
              <a:tr h="293790">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6DAC"/>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1092899"/>
                  </a:ext>
                </a:extLst>
              </a:tr>
              <a:tr h="293790">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0.0457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5683435"/>
                  </a:ext>
                </a:extLst>
              </a:tr>
              <a:tr h="293790">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57.3%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DEED"/>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9285310"/>
                  </a:ext>
                </a:extLst>
              </a:tr>
              <a:tr h="293790">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AE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5431488"/>
                  </a:ext>
                </a:extLst>
              </a:tr>
              <a:tr h="293790">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1,155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AED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9669884"/>
                  </a:ext>
                </a:extLst>
              </a:tr>
              <a:tr h="293790">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EFF7"/>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1510828"/>
                  </a:ext>
                </a:extLst>
              </a:tr>
              <a:tr h="293790">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995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AE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1297457"/>
                  </a:ext>
                </a:extLst>
              </a:tr>
              <a:tr h="293790">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76.7%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AE2"/>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000000"/>
                          </a:solidFill>
                          <a:effectLst/>
                          <a:latin typeface="Calibri" panose="020F0502020204030204" pitchFamily="34" charset="0"/>
                        </a:rPr>
                        <a:t>0.0426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8183355"/>
                  </a:ext>
                </a:extLst>
              </a:tr>
            </a:tbl>
          </a:graphicData>
        </a:graphic>
      </p:graphicFrame>
      <p:sp>
        <p:nvSpPr>
          <p:cNvPr id="2" name="TextBox 1">
            <a:extLst>
              <a:ext uri="{FF2B5EF4-FFF2-40B4-BE49-F238E27FC236}">
                <a16:creationId xmlns:a16="http://schemas.microsoft.com/office/drawing/2014/main" id="{334FC4CB-2F37-08D4-074C-5561986817E0}"/>
              </a:ext>
            </a:extLst>
          </p:cNvPr>
          <p:cNvSpPr txBox="1"/>
          <p:nvPr/>
        </p:nvSpPr>
        <p:spPr>
          <a:xfrm>
            <a:off x="871040" y="4970548"/>
            <a:ext cx="5224957" cy="160043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New applicants show a similar rising trend, with the mean growing from 1.27 to 1.40 by Apr 2025 and stabilizing at 1.33–1.35 afterward.</a:t>
            </a:r>
          </a:p>
          <a:p>
            <a:pPr marL="285750" indent="-285750">
              <a:spcAft>
                <a:spcPts val="1200"/>
              </a:spcAft>
              <a:buFont typeface="Arial" panose="020B0604020202020204" pitchFamily="34" charset="0"/>
              <a:buChar char="•"/>
            </a:pPr>
            <a:r>
              <a:rPr lang="en-US" sz="1300"/>
              <a:t>The change is steady and well-controlled, with no volatility or structural shifts across the months.</a:t>
            </a:r>
          </a:p>
          <a:p>
            <a:pPr marL="285750" indent="-285750">
              <a:spcAft>
                <a:spcPts val="1200"/>
              </a:spcAft>
              <a:buFont typeface="Arial" panose="020B0604020202020204" pitchFamily="34" charset="0"/>
              <a:buChar char="•"/>
            </a:pPr>
            <a:r>
              <a:rPr lang="en-US" sz="1300"/>
              <a:t>The feature maintains distributional stability and reflects predictable applicant behavior across the observation window.</a:t>
            </a:r>
            <a:endParaRPr lang="en-IN" sz="1300"/>
          </a:p>
        </p:txBody>
      </p:sp>
      <p:sp>
        <p:nvSpPr>
          <p:cNvPr id="6" name="TextBox 5">
            <a:extLst>
              <a:ext uri="{FF2B5EF4-FFF2-40B4-BE49-F238E27FC236}">
                <a16:creationId xmlns:a16="http://schemas.microsoft.com/office/drawing/2014/main" id="{50A4C731-CBBD-462C-B2BA-91B6F0EFDC8B}"/>
              </a:ext>
            </a:extLst>
          </p:cNvPr>
          <p:cNvSpPr txBox="1"/>
          <p:nvPr/>
        </p:nvSpPr>
        <p:spPr>
          <a:xfrm>
            <a:off x="6250115" y="4970547"/>
            <a:ext cx="5224957"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Repeat applicants display more fluctuation, with the mean rising from 1.23 to 1.40 between Sep 2024 and Jan 2025, then oscillating mildly between 1.24 and 1.31.</a:t>
            </a:r>
          </a:p>
          <a:p>
            <a:pPr marL="285750" indent="-285750">
              <a:spcAft>
                <a:spcPts val="1200"/>
              </a:spcAft>
              <a:buFont typeface="Arial" panose="020B0604020202020204" pitchFamily="34" charset="0"/>
              <a:buChar char="•"/>
            </a:pPr>
            <a:r>
              <a:rPr lang="en-US" sz="1300"/>
              <a:t>Despite smaller volumes, the month-over-month trend remains smooth and without erratic spikes.</a:t>
            </a:r>
          </a:p>
          <a:p>
            <a:pPr marL="285750" indent="-285750">
              <a:spcAft>
                <a:spcPts val="1200"/>
              </a:spcAft>
              <a:buFont typeface="Arial" panose="020B0604020202020204" pitchFamily="34" charset="0"/>
              <a:buChar char="•"/>
            </a:pPr>
            <a:r>
              <a:rPr lang="en-US" sz="1300"/>
              <a:t>Overall, the distribution retains coherence, confirming the feature's reliability for repeat user modeling.</a:t>
            </a:r>
            <a:endParaRPr lang="en-IN" sz="1300"/>
          </a:p>
        </p:txBody>
      </p:sp>
    </p:spTree>
    <p:extLst>
      <p:ext uri="{BB962C8B-B14F-4D97-AF65-F5344CB8AC3E}">
        <p14:creationId xmlns:p14="http://schemas.microsoft.com/office/powerpoint/2010/main" val="3855670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9C706-45E4-C9F5-251F-32D108852E8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536247-9E86-CFFC-5FE1-D68B8218DD0B}"/>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5: cnt_nongranted_contracts_3M (6 / 6)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45A200C7-FCA8-D192-5307-E6E9133997E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354DE9E7-E38C-6D2B-ACDD-7F3CA2B7C05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AA0DD1AF-4F84-0EBC-681C-A3211E2D3EE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E101C2C3-002F-9A7B-C33F-598EF236F379}"/>
              </a:ext>
            </a:extLst>
          </p:cNvPr>
          <p:cNvSpPr txBox="1"/>
          <p:nvPr/>
        </p:nvSpPr>
        <p:spPr>
          <a:xfrm>
            <a:off x="1934198" y="4853576"/>
            <a:ext cx="832360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cnt_nongranted_contracts_3M stayed low and stable during training, between ~0.00 and ~0.003. In the Test/OOT period (Feb to Jul 2025), CSI gradually increased from ~0.002 in Feb to ~0.009 in Jul. Although still within acceptable limits, the consistent rise indicates mild drift that should be monitored.</a:t>
            </a:r>
          </a:p>
        </p:txBody>
      </p:sp>
      <p:pic>
        <p:nvPicPr>
          <p:cNvPr id="6" name="Picture 5">
            <a:extLst>
              <a:ext uri="{FF2B5EF4-FFF2-40B4-BE49-F238E27FC236}">
                <a16:creationId xmlns:a16="http://schemas.microsoft.com/office/drawing/2014/main" id="{816B29CD-1CFD-B1C4-52E1-5B791FF89CE5}"/>
              </a:ext>
            </a:extLst>
          </p:cNvPr>
          <p:cNvPicPr>
            <a:picLocks noChangeAspect="1"/>
          </p:cNvPicPr>
          <p:nvPr/>
        </p:nvPicPr>
        <p:blipFill>
          <a:blip r:embed="rId2"/>
          <a:stretch>
            <a:fillRect/>
          </a:stretch>
        </p:blipFill>
        <p:spPr>
          <a:xfrm>
            <a:off x="1378428" y="768479"/>
            <a:ext cx="9420225" cy="3714750"/>
          </a:xfrm>
          <a:prstGeom prst="rect">
            <a:avLst/>
          </a:prstGeom>
        </p:spPr>
      </p:pic>
    </p:spTree>
    <p:extLst>
      <p:ext uri="{BB962C8B-B14F-4D97-AF65-F5344CB8AC3E}">
        <p14:creationId xmlns:p14="http://schemas.microsoft.com/office/powerpoint/2010/main" val="2467977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41838-6D24-18FB-F5DA-BE9D3DF83D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ADA5B2-AC2C-DB91-0038-0B55A4B644B9}"/>
              </a:ext>
            </a:extLst>
          </p:cNvPr>
          <p:cNvSpPr>
            <a:spLocks noGrp="1"/>
          </p:cNvSpPr>
          <p:nvPr>
            <p:ph type="title"/>
          </p:nvPr>
        </p:nvSpPr>
        <p:spPr>
          <a:xfrm>
            <a:off x="289882" y="1613"/>
            <a:ext cx="11257076" cy="655435"/>
          </a:xfrm>
        </p:spPr>
        <p:txBody>
          <a:bodyPr vert="horz" lIns="91440" tIns="45720" rIns="91440" bIns="45720" rtlCol="0" anchor="ctr">
            <a:noAutofit/>
          </a:bodyPr>
          <a:lstStyle/>
          <a:p>
            <a:pPr>
              <a:lnSpc>
                <a:spcPct val="150000"/>
              </a:lnSpc>
            </a:pPr>
            <a:r>
              <a:rPr lang="en-US" sz="2400"/>
              <a:t>Rank# 6: </a:t>
            </a:r>
            <a:r>
              <a:rPr lang="en-US" sz="2400" err="1"/>
              <a:t>flg_zero_non_granted_ever</a:t>
            </a:r>
            <a:r>
              <a:rPr lang="en-US" sz="2400"/>
              <a:t> (1 / 4)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D7483DA9-356C-5A5D-C113-227AFD996F69}"/>
              </a:ext>
            </a:extLst>
          </p:cNvPr>
          <p:cNvSpPr txBox="1"/>
          <p:nvPr/>
        </p:nvSpPr>
        <p:spPr>
          <a:xfrm>
            <a:off x="289882" y="657375"/>
            <a:ext cx="11727279" cy="338554"/>
          </a:xfrm>
          <a:prstGeom prst="rect">
            <a:avLst/>
          </a:prstGeom>
          <a:noFill/>
        </p:spPr>
        <p:txBody>
          <a:bodyPr wrap="square" rtlCol="0">
            <a:spAutoFit/>
          </a:bodyPr>
          <a:lstStyle/>
          <a:p>
            <a:pPr lvl="0">
              <a:defRPr/>
            </a:pPr>
            <a:r>
              <a:rPr lang="en-US" sz="1600"/>
              <a:t>A flag (likely 1/0) that indicates whether the customer never had any loan applications rejected (i.e., non-granted contracts = 0).​</a:t>
            </a:r>
            <a:endParaRPr kumimoji="0" lang="en-IN" sz="12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6A0D1E25-BC4E-59D1-D050-FBBF0F96B17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053B5D09-C32C-8A25-E265-F93EE1F247BB}"/>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7F0E11A-6B60-5C0C-7914-70C4A21594C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405C655-91E4-3A4E-57C7-D5C7BABE44A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9BBDC405-B46C-BC7C-FE2D-BB0A9141020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654F5EDF-0B85-BBB1-EBF5-9B2BBDC3015B}"/>
              </a:ext>
            </a:extLst>
          </p:cNvPr>
          <p:cNvPicPr>
            <a:picLocks noChangeAspect="1"/>
          </p:cNvPicPr>
          <p:nvPr/>
        </p:nvPicPr>
        <p:blipFill>
          <a:blip r:embed="rId2"/>
          <a:stretch>
            <a:fillRect/>
          </a:stretch>
        </p:blipFill>
        <p:spPr>
          <a:xfrm>
            <a:off x="194078" y="1028772"/>
            <a:ext cx="6142714" cy="5398154"/>
          </a:xfrm>
          <a:prstGeom prst="rect">
            <a:avLst/>
          </a:prstGeom>
        </p:spPr>
      </p:pic>
      <p:pic>
        <p:nvPicPr>
          <p:cNvPr id="13" name="Picture 12">
            <a:extLst>
              <a:ext uri="{FF2B5EF4-FFF2-40B4-BE49-F238E27FC236}">
                <a16:creationId xmlns:a16="http://schemas.microsoft.com/office/drawing/2014/main" id="{169BC315-58A1-618F-9BD0-5346DECE29CA}"/>
              </a:ext>
            </a:extLst>
          </p:cNvPr>
          <p:cNvPicPr>
            <a:picLocks noChangeAspect="1"/>
          </p:cNvPicPr>
          <p:nvPr/>
        </p:nvPicPr>
        <p:blipFill>
          <a:blip r:embed="rId3"/>
          <a:stretch>
            <a:fillRect/>
          </a:stretch>
        </p:blipFill>
        <p:spPr>
          <a:xfrm>
            <a:off x="6400800" y="4160520"/>
            <a:ext cx="5704051" cy="1585458"/>
          </a:xfrm>
          <a:prstGeom prst="rect">
            <a:avLst/>
          </a:prstGeom>
        </p:spPr>
      </p:pic>
    </p:spTree>
    <p:extLst>
      <p:ext uri="{BB962C8B-B14F-4D97-AF65-F5344CB8AC3E}">
        <p14:creationId xmlns:p14="http://schemas.microsoft.com/office/powerpoint/2010/main" val="4080161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761EF-CA62-FAAC-79FE-D7347311E5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2E91A9-BF38-25B5-BEB7-77DD1A8A6FF3}"/>
              </a:ext>
            </a:extLst>
          </p:cNvPr>
          <p:cNvSpPr>
            <a:spLocks noGrp="1"/>
          </p:cNvSpPr>
          <p:nvPr>
            <p:ph type="title"/>
          </p:nvPr>
        </p:nvSpPr>
        <p:spPr>
          <a:xfrm>
            <a:off x="289882" y="1614"/>
            <a:ext cx="11171951" cy="537454"/>
          </a:xfrm>
        </p:spPr>
        <p:txBody>
          <a:bodyPr vert="horz" lIns="91440" tIns="45720" rIns="91440" bIns="45720" rtlCol="0" anchor="ctr">
            <a:noAutofit/>
          </a:bodyPr>
          <a:lstStyle/>
          <a:p>
            <a:pPr>
              <a:lnSpc>
                <a:spcPct val="150000"/>
              </a:lnSpc>
            </a:pPr>
            <a:r>
              <a:rPr lang="en-US" sz="2400"/>
              <a:t>Rank# 6: </a:t>
            </a:r>
            <a:r>
              <a:rPr lang="en-US" sz="2400" err="1"/>
              <a:t>flg_zero_non_granted_ever</a:t>
            </a:r>
            <a:r>
              <a:rPr lang="en-US" sz="2400"/>
              <a:t> (2 / 4) </a:t>
            </a:r>
            <a:r>
              <a:rPr lang="en-IN" sz="2400"/>
              <a:t>- Feature Statistics Analysis &lt;</a:t>
            </a:r>
            <a:r>
              <a:rPr lang="en-IN" sz="2400">
                <a:solidFill>
                  <a:srgbClr val="C00000"/>
                </a:solidFill>
              </a:rPr>
              <a:t>Disbursed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756AEF0B-2B41-E81C-45A8-04B93F049D5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7D632D3E-0691-C2F3-7557-C345D99C953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09A2139-3A9F-D1F4-2870-F0626E4C841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F7CE1ABA-14DE-BC78-10A4-6C421945407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170764D-0BC8-1D12-B02B-F9AB7674B674}"/>
              </a:ext>
            </a:extLst>
          </p:cNvPr>
          <p:cNvSpPr/>
          <p:nvPr/>
        </p:nvSpPr>
        <p:spPr>
          <a:xfrm>
            <a:off x="496481" y="1265520"/>
            <a:ext cx="4101399" cy="333236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panose="020B0604020202020204" pitchFamily="34" charset="0"/>
              <a:buChar char="•"/>
            </a:pPr>
            <a:r>
              <a:rPr lang="en-US" sz="1400">
                <a:solidFill>
                  <a:schemeClr val="tx1"/>
                </a:solidFill>
                <a:cs typeface="Arial"/>
              </a:rPr>
              <a:t>The red line follows the blue line reasonably well, showing the model captures the pattern in this feature.</a:t>
            </a:r>
            <a:endParaRPr lang="en-US" sz="1400">
              <a:solidFill>
                <a:srgbClr val="000000"/>
              </a:solidFill>
              <a:cs typeface="Arial"/>
            </a:endParaRPr>
          </a:p>
          <a:p>
            <a:pPr marL="171450" indent="-171450" algn="just">
              <a:spcAft>
                <a:spcPts val="1200"/>
              </a:spcAft>
              <a:buFont typeface="Arial,Sans-Serif" panose="020B0604020202020204" pitchFamily="34" charset="0"/>
              <a:buChar char="•"/>
            </a:pPr>
            <a:r>
              <a:rPr lang="en-US" sz="1400">
                <a:solidFill>
                  <a:schemeClr val="tx1"/>
                </a:solidFill>
                <a:cs typeface="Arial"/>
              </a:rPr>
              <a:t>There is a visible gap between the red and purple lines, which means the feature helps improve prediction accuracy.</a:t>
            </a:r>
            <a:endParaRPr lang="en-US" sz="1400">
              <a:solidFill>
                <a:srgbClr val="000000"/>
              </a:solidFill>
              <a:cs typeface="Arial"/>
            </a:endParaRPr>
          </a:p>
          <a:p>
            <a:pPr marL="171450" indent="-171450" algn="just">
              <a:spcAft>
                <a:spcPts val="1200"/>
              </a:spcAft>
              <a:buFont typeface="Arial,Sans-Serif" panose="020B0604020202020204" pitchFamily="34" charset="0"/>
              <a:buChar char="•"/>
            </a:pPr>
            <a:r>
              <a:rPr lang="en-US" sz="1400">
                <a:solidFill>
                  <a:schemeClr val="tx1"/>
                </a:solidFill>
                <a:cs typeface="Arial"/>
              </a:rPr>
              <a:t>The target shows a slight downward trend as average credit limit increases, which supports this feature’s relevance in the model.</a:t>
            </a:r>
            <a:endParaRPr lang="en-GB" sz="1400"/>
          </a:p>
        </p:txBody>
      </p:sp>
      <p:pic>
        <p:nvPicPr>
          <p:cNvPr id="8" name="Picture 7" descr="A screenshot of a computer&#10;&#10;AI-generated content may be incorrect.">
            <a:extLst>
              <a:ext uri="{FF2B5EF4-FFF2-40B4-BE49-F238E27FC236}">
                <a16:creationId xmlns:a16="http://schemas.microsoft.com/office/drawing/2014/main" id="{7F9D7C31-F0EC-8B56-F71D-DE25CEDA55B0}"/>
              </a:ext>
            </a:extLst>
          </p:cNvPr>
          <p:cNvPicPr>
            <a:picLocks noChangeAspect="1"/>
          </p:cNvPicPr>
          <p:nvPr/>
        </p:nvPicPr>
        <p:blipFill>
          <a:blip r:embed="rId2"/>
          <a:stretch>
            <a:fillRect/>
          </a:stretch>
        </p:blipFill>
        <p:spPr>
          <a:xfrm>
            <a:off x="7954095" y="867109"/>
            <a:ext cx="4028246" cy="1218371"/>
          </a:xfrm>
          <a:prstGeom prst="rect">
            <a:avLst/>
          </a:prstGeom>
        </p:spPr>
      </p:pic>
      <p:pic>
        <p:nvPicPr>
          <p:cNvPr id="9" name="Picture 8">
            <a:extLst>
              <a:ext uri="{FF2B5EF4-FFF2-40B4-BE49-F238E27FC236}">
                <a16:creationId xmlns:a16="http://schemas.microsoft.com/office/drawing/2014/main" id="{F7E0A9CF-7005-D0A1-3157-AF6DC7A01E2A}"/>
              </a:ext>
            </a:extLst>
          </p:cNvPr>
          <p:cNvPicPr>
            <a:picLocks noChangeAspect="1"/>
          </p:cNvPicPr>
          <p:nvPr/>
        </p:nvPicPr>
        <p:blipFill>
          <a:blip r:embed="rId3"/>
          <a:stretch>
            <a:fillRect/>
          </a:stretch>
        </p:blipFill>
        <p:spPr>
          <a:xfrm>
            <a:off x="4754880" y="2085480"/>
            <a:ext cx="7227461" cy="4589640"/>
          </a:xfrm>
          <a:prstGeom prst="rect">
            <a:avLst/>
          </a:prstGeom>
        </p:spPr>
      </p:pic>
    </p:spTree>
    <p:extLst>
      <p:ext uri="{BB962C8B-B14F-4D97-AF65-F5344CB8AC3E}">
        <p14:creationId xmlns:p14="http://schemas.microsoft.com/office/powerpoint/2010/main" val="1587232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8F8D-F68D-5BC4-4757-D10B6AB9A4D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6320996-9F6A-BC79-DE37-55DF7BEA33B4}"/>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a:tabLst>
                <a:tab pos="796925" algn="l"/>
              </a:tabLst>
            </a:pPr>
            <a:r>
              <a:rPr lang="en-US" sz="2400">
                <a:latin typeface="+mn-lt"/>
              </a:rPr>
              <a:t>After lot of experimentations, the Model trained on combined dataset (new applicant + repeat applicant) along with the </a:t>
            </a:r>
            <a:r>
              <a:rPr lang="en-US" sz="2400" err="1">
                <a:latin typeface="+mn-lt"/>
              </a:rPr>
              <a:t>user_type</a:t>
            </a:r>
            <a:r>
              <a:rPr lang="en-US" sz="2400">
                <a:latin typeface="+mn-lt"/>
              </a:rPr>
              <a:t> feature showed the best performance and stability</a:t>
            </a:r>
            <a:br>
              <a:rPr lang="en-US" sz="2400">
                <a:latin typeface="+mn-lt"/>
              </a:rPr>
            </a:br>
            <a:endParaRPr lang="en-US" sz="2400" b="0" i="1">
              <a:latin typeface="+mn-lt"/>
            </a:endParaRPr>
          </a:p>
        </p:txBody>
      </p:sp>
      <p:sp>
        <p:nvSpPr>
          <p:cNvPr id="3" name="Slide Number Placeholder 1">
            <a:extLst>
              <a:ext uri="{FF2B5EF4-FFF2-40B4-BE49-F238E27FC236}">
                <a16:creationId xmlns:a16="http://schemas.microsoft.com/office/drawing/2014/main" id="{4A10F0DA-F095-EC1B-BA74-3203CB27E3D0}"/>
              </a:ext>
            </a:extLst>
          </p:cNvPr>
          <p:cNvSpPr>
            <a:spLocks noGrp="1"/>
          </p:cNvSpPr>
          <p:nvPr>
            <p:ph type="sldNum" sz="quarter" idx="12"/>
          </p:nvPr>
        </p:nvSpPr>
        <p:spPr>
          <a:xfrm>
            <a:off x="150647" y="6578579"/>
            <a:ext cx="2670175" cy="231140"/>
          </a:xfrm>
        </p:spPr>
        <p:txBody>
          <a:bodyPr/>
          <a:lstStyle/>
          <a:p>
            <a:fld id="{C7F0D36C-296C-4C41-928D-13DEBF2E67EF}" type="slidenum">
              <a:rPr lang="en-PH" smtClean="0"/>
              <a:pPr/>
              <a:t>4</a:t>
            </a:fld>
            <a:endParaRPr lang="en-PH"/>
          </a:p>
        </p:txBody>
      </p:sp>
      <p:pic>
        <p:nvPicPr>
          <p:cNvPr id="7" name="Picture 6">
            <a:extLst>
              <a:ext uri="{FF2B5EF4-FFF2-40B4-BE49-F238E27FC236}">
                <a16:creationId xmlns:a16="http://schemas.microsoft.com/office/drawing/2014/main" id="{4722C27F-B5D1-CD64-63E7-E10A84190D04}"/>
              </a:ext>
            </a:extLst>
          </p:cNvPr>
          <p:cNvPicPr>
            <a:picLocks noChangeAspect="1"/>
          </p:cNvPicPr>
          <p:nvPr/>
        </p:nvPicPr>
        <p:blipFill>
          <a:blip r:embed="rId2"/>
          <a:stretch>
            <a:fillRect/>
          </a:stretch>
        </p:blipFill>
        <p:spPr>
          <a:xfrm>
            <a:off x="787194" y="989229"/>
            <a:ext cx="10437243" cy="5690479"/>
          </a:xfrm>
          <a:prstGeom prst="rect">
            <a:avLst/>
          </a:prstGeom>
        </p:spPr>
      </p:pic>
      <p:sp>
        <p:nvSpPr>
          <p:cNvPr id="5" name="Rectangle: Rounded Corners 4">
            <a:extLst>
              <a:ext uri="{FF2B5EF4-FFF2-40B4-BE49-F238E27FC236}">
                <a16:creationId xmlns:a16="http://schemas.microsoft.com/office/drawing/2014/main" id="{766BA22F-4718-B0D3-4E83-9BBDD4D373F5}"/>
              </a:ext>
            </a:extLst>
          </p:cNvPr>
          <p:cNvSpPr/>
          <p:nvPr/>
        </p:nvSpPr>
        <p:spPr>
          <a:xfrm>
            <a:off x="9458462" y="1457975"/>
            <a:ext cx="1746409" cy="52580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9A469AC7-2B6B-EE8F-43A1-1363C5579DB7}"/>
              </a:ext>
            </a:extLst>
          </p:cNvPr>
          <p:cNvSpPr/>
          <p:nvPr/>
        </p:nvSpPr>
        <p:spPr>
          <a:xfrm>
            <a:off x="9458461" y="5091644"/>
            <a:ext cx="1746409" cy="52580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9382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691B-3210-13A1-8129-E06EEDC6D1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42CB4C-C34D-73FF-7C5F-8197A2EFCBF8}"/>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400"/>
              <a:t>Rank# 6: </a:t>
            </a:r>
            <a:r>
              <a:rPr lang="en-US" sz="2400" err="1"/>
              <a:t>flg_zero_non_granted_ever</a:t>
            </a:r>
            <a:r>
              <a:rPr lang="en-US" sz="2400"/>
              <a:t> (3 / 4)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4DA9627D-7B3B-1CE1-FB10-D0618398EA6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EA1D808C-6E33-3842-CE3B-295E7716741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90671AD-FB49-CEC5-89DB-6F690A36CE5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2E118166-2EE8-C7BF-6BDD-A921ECA8282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E6F0E96-CFDD-7A59-DDA9-089055413A9A}"/>
              </a:ext>
            </a:extLst>
          </p:cNvPr>
          <p:cNvSpPr txBox="1"/>
          <p:nvPr/>
        </p:nvSpPr>
        <p:spPr>
          <a:xfrm>
            <a:off x="6553867" y="2042574"/>
            <a:ext cx="4727276"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share of users with zero non-granted history ("1") gradually declines from 48.6% in Sep 2024 to 38.9% by Jul 2025, while the "0" group increases from 51.4% to 61.1%.</a:t>
            </a:r>
          </a:p>
          <a:p>
            <a:pPr marL="285750" indent="-285750">
              <a:spcAft>
                <a:spcPts val="1200"/>
              </a:spcAft>
              <a:buFont typeface="Arial" panose="020B0604020202020204" pitchFamily="34" charset="0"/>
              <a:buChar char="•"/>
            </a:pPr>
            <a:r>
              <a:rPr lang="en-US" sz="1300"/>
              <a:t>This shift is steady and directional, with no abrupt changes across months.</a:t>
            </a:r>
          </a:p>
          <a:p>
            <a:pPr marL="285750" indent="-285750">
              <a:spcAft>
                <a:spcPts val="1200"/>
              </a:spcAft>
              <a:buFont typeface="Arial" panose="020B0604020202020204" pitchFamily="34" charset="0"/>
              <a:buChar char="•"/>
            </a:pPr>
            <a:r>
              <a:rPr lang="en-US" sz="1300"/>
              <a:t>The clear and progressive distribution pattern reinforces the feature's modeling consistency.</a:t>
            </a:r>
            <a:endParaRPr lang="en-IN" sz="1300"/>
          </a:p>
        </p:txBody>
      </p:sp>
      <p:graphicFrame>
        <p:nvGraphicFramePr>
          <p:cNvPr id="6" name="Table 5">
            <a:extLst>
              <a:ext uri="{FF2B5EF4-FFF2-40B4-BE49-F238E27FC236}">
                <a16:creationId xmlns:a16="http://schemas.microsoft.com/office/drawing/2014/main" id="{03B669EF-FFCD-2907-4FDE-B31866F4FF89}"/>
              </a:ext>
            </a:extLst>
          </p:cNvPr>
          <p:cNvGraphicFramePr>
            <a:graphicFrameLocks noGrp="1"/>
          </p:cNvGraphicFramePr>
          <p:nvPr>
            <p:extLst>
              <p:ext uri="{D42A27DB-BD31-4B8C-83A1-F6EECF244321}">
                <p14:modId xmlns:p14="http://schemas.microsoft.com/office/powerpoint/2010/main" val="4068657407"/>
              </p:ext>
            </p:extLst>
          </p:nvPr>
        </p:nvGraphicFramePr>
        <p:xfrm>
          <a:off x="1510634" y="1356076"/>
          <a:ext cx="4585364" cy="3598700"/>
        </p:xfrm>
        <a:graphic>
          <a:graphicData uri="http://schemas.openxmlformats.org/drawingml/2006/table">
            <a:tbl>
              <a:tblPr/>
              <a:tblGrid>
                <a:gridCol w="1015834">
                  <a:extLst>
                    <a:ext uri="{9D8B030D-6E8A-4147-A177-3AD203B41FA5}">
                      <a16:colId xmlns:a16="http://schemas.microsoft.com/office/drawing/2014/main" val="3007555791"/>
                    </a:ext>
                  </a:extLst>
                </a:gridCol>
                <a:gridCol w="677223">
                  <a:extLst>
                    <a:ext uri="{9D8B030D-6E8A-4147-A177-3AD203B41FA5}">
                      <a16:colId xmlns:a16="http://schemas.microsoft.com/office/drawing/2014/main" val="1464880093"/>
                    </a:ext>
                  </a:extLst>
                </a:gridCol>
                <a:gridCol w="677223">
                  <a:extLst>
                    <a:ext uri="{9D8B030D-6E8A-4147-A177-3AD203B41FA5}">
                      <a16:colId xmlns:a16="http://schemas.microsoft.com/office/drawing/2014/main" val="3238592587"/>
                    </a:ext>
                  </a:extLst>
                </a:gridCol>
                <a:gridCol w="677223">
                  <a:extLst>
                    <a:ext uri="{9D8B030D-6E8A-4147-A177-3AD203B41FA5}">
                      <a16:colId xmlns:a16="http://schemas.microsoft.com/office/drawing/2014/main" val="1337213680"/>
                    </a:ext>
                  </a:extLst>
                </a:gridCol>
                <a:gridCol w="677223">
                  <a:extLst>
                    <a:ext uri="{9D8B030D-6E8A-4147-A177-3AD203B41FA5}">
                      <a16:colId xmlns:a16="http://schemas.microsoft.com/office/drawing/2014/main" val="1891006240"/>
                    </a:ext>
                  </a:extLst>
                </a:gridCol>
                <a:gridCol w="183415">
                  <a:extLst>
                    <a:ext uri="{9D8B030D-6E8A-4147-A177-3AD203B41FA5}">
                      <a16:colId xmlns:a16="http://schemas.microsoft.com/office/drawing/2014/main" val="4057866527"/>
                    </a:ext>
                  </a:extLst>
                </a:gridCol>
                <a:gridCol w="677223">
                  <a:extLst>
                    <a:ext uri="{9D8B030D-6E8A-4147-A177-3AD203B41FA5}">
                      <a16:colId xmlns:a16="http://schemas.microsoft.com/office/drawing/2014/main" val="1107822925"/>
                    </a:ext>
                  </a:extLst>
                </a:gridCol>
              </a:tblGrid>
              <a:tr h="504400">
                <a:tc>
                  <a:txBody>
                    <a:bodyPr/>
                    <a:lstStyle/>
                    <a:p>
                      <a:pPr algn="ctr" fontAlgn="ctr"/>
                      <a:r>
                        <a:rPr lang="en-IN" sz="1100" b="1" i="0" u="none" strike="noStrike" err="1">
                          <a:solidFill>
                            <a:srgbClr val="000000"/>
                          </a:solidFill>
                          <a:effectLst/>
                          <a:latin typeface="Calibri" panose="020F0502020204030204" pitchFamily="34" charset="0"/>
                        </a:rPr>
                        <a:t>flg_zero_non_granted_ever</a:t>
                      </a:r>
                      <a:endParaRPr lang="en-IN" sz="110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5923587"/>
                  </a:ext>
                </a:extLst>
              </a:tr>
              <a:tr h="281300">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51.4%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48.6%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41768547"/>
                  </a:ext>
                </a:extLst>
              </a:tr>
              <a:tr h="281300">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52.7%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8B71"/>
                    </a:solidFill>
                  </a:tcPr>
                </a:tc>
                <a:tc>
                  <a:txBody>
                    <a:bodyPr/>
                    <a:lstStyle/>
                    <a:p>
                      <a:pPr algn="ctr" fontAlgn="ctr"/>
                      <a:r>
                        <a:rPr lang="en-IN" sz="1100" b="0" i="0" u="none" strike="noStrike">
                          <a:solidFill>
                            <a:srgbClr val="000000"/>
                          </a:solidFill>
                          <a:effectLst/>
                          <a:latin typeface="Calibri" panose="020F0502020204030204" pitchFamily="34" charset="0"/>
                        </a:rPr>
                        <a:t>47.3%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CA7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78627735"/>
                  </a:ext>
                </a:extLst>
              </a:tr>
              <a:tr h="281300">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7C"/>
                    </a:solidFill>
                  </a:tcPr>
                </a:tc>
                <a:tc>
                  <a:txBody>
                    <a:bodyPr/>
                    <a:lstStyle/>
                    <a:p>
                      <a:pPr algn="ctr" fontAlgn="ctr"/>
                      <a:r>
                        <a:rPr lang="en-IN" sz="1100" b="0" i="0" u="none" strike="noStrike">
                          <a:solidFill>
                            <a:srgbClr val="000000"/>
                          </a:solidFill>
                          <a:effectLst/>
                          <a:latin typeface="Calibri" panose="020F0502020204030204" pitchFamily="34" charset="0"/>
                        </a:rPr>
                        <a:t>45.4%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80407363"/>
                  </a:ext>
                </a:extLst>
              </a:tr>
              <a:tr h="281300">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079"/>
                    </a:solidFill>
                  </a:tcPr>
                </a:tc>
                <a:tc>
                  <a:txBody>
                    <a:bodyPr/>
                    <a:lstStyle/>
                    <a:p>
                      <a:pPr algn="ctr" fontAlgn="ctr"/>
                      <a:r>
                        <a:rPr lang="en-IN" sz="1100" b="0" i="0" u="none" strike="noStrike">
                          <a:solidFill>
                            <a:srgbClr val="000000"/>
                          </a:solidFill>
                          <a:effectLst/>
                          <a:latin typeface="Calibri" panose="020F0502020204030204" pitchFamily="34" charset="0"/>
                        </a:rPr>
                        <a:t>45.9%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D78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52613422"/>
                  </a:ext>
                </a:extLst>
              </a:tr>
              <a:tr h="281300">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E883"/>
                    </a:solidFill>
                  </a:tcPr>
                </a:tc>
                <a:tc>
                  <a:txBody>
                    <a:bodyPr/>
                    <a:lstStyle/>
                    <a:p>
                      <a:pPr algn="ctr" fontAlgn="ctr"/>
                      <a:r>
                        <a:rPr lang="en-IN" sz="1100" b="0" i="0" u="none" strike="noStrike">
                          <a:solidFill>
                            <a:srgbClr val="000000"/>
                          </a:solidFill>
                          <a:effectLst/>
                          <a:latin typeface="Calibri" panose="020F0502020204030204" pitchFamily="34" charset="0"/>
                        </a:rPr>
                        <a:t>43.4%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182"/>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02948475"/>
                  </a:ext>
                </a:extLst>
              </a:tr>
              <a:tr h="281300">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E81"/>
                    </a:solidFill>
                  </a:tcPr>
                </a:tc>
                <a:tc>
                  <a:txBody>
                    <a:bodyPr/>
                    <a:lstStyle/>
                    <a:p>
                      <a:pPr algn="ctr" fontAlgn="ctr"/>
                      <a:r>
                        <a:rPr lang="en-IN" sz="1100" b="0" i="0" u="none" strike="noStrike">
                          <a:solidFill>
                            <a:srgbClr val="000000"/>
                          </a:solidFill>
                          <a:effectLst/>
                          <a:latin typeface="Calibri" panose="020F0502020204030204" pitchFamily="34" charset="0"/>
                        </a:rPr>
                        <a:t>42.4%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77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85203743"/>
                  </a:ext>
                </a:extLst>
              </a:tr>
              <a:tr h="281300">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D47F"/>
                    </a:solidFill>
                  </a:tcPr>
                </a:tc>
                <a:tc>
                  <a:txBody>
                    <a:bodyPr/>
                    <a:lstStyle/>
                    <a:p>
                      <a:pPr algn="ctr" fontAlgn="ctr"/>
                      <a:r>
                        <a:rPr lang="en-IN" sz="1100" b="0" i="0" u="none" strike="noStrike">
                          <a:solidFill>
                            <a:srgbClr val="000000"/>
                          </a:solidFill>
                          <a:effectLst/>
                          <a:latin typeface="Calibri" panose="020F0502020204030204" pitchFamily="34" charset="0"/>
                        </a:rPr>
                        <a:t>41.3%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877"/>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87629679"/>
                  </a:ext>
                </a:extLst>
              </a:tr>
              <a:tr h="281300">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59.3%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E7E"/>
                    </a:solidFill>
                  </a:tcPr>
                </a:tc>
                <a:tc>
                  <a:txBody>
                    <a:bodyPr/>
                    <a:lstStyle/>
                    <a:p>
                      <a:pPr algn="ctr" fontAlgn="ctr"/>
                      <a:r>
                        <a:rPr lang="en-IN" sz="1100" b="0" i="0" u="none" strike="noStrike">
                          <a:solidFill>
                            <a:srgbClr val="000000"/>
                          </a:solidFill>
                          <a:effectLst/>
                          <a:latin typeface="Calibri" panose="020F0502020204030204" pitchFamily="34" charset="0"/>
                        </a:rPr>
                        <a:t>40.7%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87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79904534"/>
                  </a:ext>
                </a:extLst>
              </a:tr>
              <a:tr h="281300">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D680"/>
                    </a:solidFill>
                  </a:tcPr>
                </a:tc>
                <a:tc>
                  <a:txBody>
                    <a:bodyPr/>
                    <a:lstStyle/>
                    <a:p>
                      <a:pPr algn="ctr" fontAlgn="ctr"/>
                      <a:r>
                        <a:rPr lang="en-IN" sz="1100" b="0" i="0" u="none" strike="noStrike">
                          <a:solidFill>
                            <a:srgbClr val="000000"/>
                          </a:solidFill>
                          <a:effectLst/>
                          <a:latin typeface="Calibri" panose="020F0502020204030204" pitchFamily="34" charset="0"/>
                        </a:rPr>
                        <a:t>41.4%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D7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46934537"/>
                  </a:ext>
                </a:extLst>
              </a:tr>
              <a:tr h="281300">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9C47C"/>
                    </a:solidFill>
                  </a:tcPr>
                </a:tc>
                <a:tc>
                  <a:txBody>
                    <a:bodyPr/>
                    <a:lstStyle/>
                    <a:p>
                      <a:pPr algn="ctr" fontAlgn="ctr"/>
                      <a:r>
                        <a:rPr lang="en-IN" sz="1100" b="0" i="0" u="none" strike="noStrike">
                          <a:solidFill>
                            <a:srgbClr val="F1F1F1"/>
                          </a:solidFill>
                          <a:effectLst/>
                          <a:latin typeface="Calibri" panose="020F0502020204030204" pitchFamily="34" charset="0"/>
                        </a:rPr>
                        <a:t>39.6%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B6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3551917"/>
                  </a:ext>
                </a:extLst>
              </a:tr>
              <a:tr h="281300">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38.9%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1620966"/>
                  </a:ext>
                </a:extLst>
              </a:tr>
            </a:tbl>
          </a:graphicData>
        </a:graphic>
      </p:graphicFrame>
    </p:spTree>
    <p:extLst>
      <p:ext uri="{BB962C8B-B14F-4D97-AF65-F5344CB8AC3E}">
        <p14:creationId xmlns:p14="http://schemas.microsoft.com/office/powerpoint/2010/main" val="3709665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6CCCE-0E8E-2377-72F6-91A2D6A20B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9953F3-4D4C-B5AC-46BB-CF793FBBDBD2}"/>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400"/>
              <a:t>Rank# 6: </a:t>
            </a:r>
            <a:r>
              <a:rPr lang="en-US" sz="2400" err="1"/>
              <a:t>flg_zero_non_granted_ever</a:t>
            </a:r>
            <a:r>
              <a:rPr lang="en-US" sz="2400"/>
              <a:t> (4 / 4)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1B36E562-C5FC-88F8-D56A-0C0B86313CB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8AB5DD4-58E6-C908-0B14-2BEE04E1E66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AABFBBC4-3DAD-9982-2A05-68870AAB9FD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3444F0A7-5DD8-FBED-1CF7-4FB2D839B4F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4E3F3A41-4B5A-D9B1-1357-9A390EAB3222}"/>
              </a:ext>
            </a:extLst>
          </p:cNvPr>
          <p:cNvSpPr txBox="1"/>
          <p:nvPr/>
        </p:nvSpPr>
        <p:spPr>
          <a:xfrm>
            <a:off x="1926739" y="4795402"/>
            <a:ext cx="832360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a:t>
            </a:r>
            <a:r>
              <a:rPr lang="en-US" sz="1400" err="1"/>
              <a:t>flg_zero_non_granted_ever</a:t>
            </a:r>
            <a:r>
              <a:rPr lang="en-US" sz="1400"/>
              <a:t> was negligible during training, ranging from ~0.00 to ~0.003. In the Test/OOT period (Feb to Jul 2025), CSI values rose steadily from ~0.006 in Feb to ~0.021 in Jul. While still under the 0.1 threshold, the consistent increase highlights early signs of feature drift, suggesting a need for close monitoring.</a:t>
            </a:r>
          </a:p>
        </p:txBody>
      </p:sp>
      <p:pic>
        <p:nvPicPr>
          <p:cNvPr id="8" name="Picture 7">
            <a:extLst>
              <a:ext uri="{FF2B5EF4-FFF2-40B4-BE49-F238E27FC236}">
                <a16:creationId xmlns:a16="http://schemas.microsoft.com/office/drawing/2014/main" id="{35FBF96B-5AE7-C1C9-977E-C6D6FAE4D5C7}"/>
              </a:ext>
            </a:extLst>
          </p:cNvPr>
          <p:cNvPicPr>
            <a:picLocks noChangeAspect="1"/>
          </p:cNvPicPr>
          <p:nvPr/>
        </p:nvPicPr>
        <p:blipFill>
          <a:blip r:embed="rId2"/>
          <a:stretch>
            <a:fillRect/>
          </a:stretch>
        </p:blipFill>
        <p:spPr>
          <a:xfrm>
            <a:off x="1385887" y="809860"/>
            <a:ext cx="9420225" cy="3714750"/>
          </a:xfrm>
          <a:prstGeom prst="rect">
            <a:avLst/>
          </a:prstGeom>
        </p:spPr>
      </p:pic>
    </p:spTree>
    <p:extLst>
      <p:ext uri="{BB962C8B-B14F-4D97-AF65-F5344CB8AC3E}">
        <p14:creationId xmlns:p14="http://schemas.microsoft.com/office/powerpoint/2010/main" val="3562657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015EB-B444-628C-2B37-8F94F5F9B0F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70DC6D-15D7-2679-6FA0-DFF100276D85}"/>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7: vel_contract_nongranted_cnt_6on12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312E1710-7FE8-8915-F610-84986DFE13ED}"/>
              </a:ext>
            </a:extLst>
          </p:cNvPr>
          <p:cNvSpPr txBox="1"/>
          <p:nvPr/>
        </p:nvSpPr>
        <p:spPr>
          <a:xfrm>
            <a:off x="279944" y="568012"/>
            <a:ext cx="11727279" cy="369332"/>
          </a:xfrm>
          <a:prstGeom prst="rect">
            <a:avLst/>
          </a:prstGeom>
          <a:noFill/>
        </p:spPr>
        <p:txBody>
          <a:bodyPr wrap="square" rtlCol="0">
            <a:spAutoFit/>
          </a:bodyPr>
          <a:lstStyle/>
          <a:p>
            <a:pPr lvl="0">
              <a:defRPr/>
            </a:pPr>
            <a:r>
              <a:rPr lang="en-US"/>
              <a:t>Velocity count  of non granted contracts 6M on 12M</a:t>
            </a:r>
            <a:endParaRPr lang="en-IN"/>
          </a:p>
        </p:txBody>
      </p:sp>
      <p:sp>
        <p:nvSpPr>
          <p:cNvPr id="5" name="Slide Number Placeholder 1">
            <a:extLst>
              <a:ext uri="{FF2B5EF4-FFF2-40B4-BE49-F238E27FC236}">
                <a16:creationId xmlns:a16="http://schemas.microsoft.com/office/drawing/2014/main" id="{FFEE53F7-0AA3-A7DE-8D3A-1832E82DFC69}"/>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3DC103CD-1C69-F8B4-3FF0-FF775BB1A1A5}"/>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F18026C3-74AD-547A-3AE2-84758170C3D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7619248-C11F-2919-7697-789E48B6990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3A870BD-CD91-B802-A6AF-5D8C52C7FED5}"/>
              </a:ext>
            </a:extLst>
          </p:cNvPr>
          <p:cNvPicPr>
            <a:picLocks noChangeAspect="1"/>
          </p:cNvPicPr>
          <p:nvPr/>
        </p:nvPicPr>
        <p:blipFill>
          <a:blip r:embed="rId2"/>
          <a:stretch>
            <a:fillRect/>
          </a:stretch>
        </p:blipFill>
        <p:spPr>
          <a:xfrm>
            <a:off x="270071" y="937344"/>
            <a:ext cx="6158161" cy="5489582"/>
          </a:xfrm>
          <a:prstGeom prst="rect">
            <a:avLst/>
          </a:prstGeom>
        </p:spPr>
      </p:pic>
      <p:pic>
        <p:nvPicPr>
          <p:cNvPr id="11" name="Picture 10">
            <a:extLst>
              <a:ext uri="{FF2B5EF4-FFF2-40B4-BE49-F238E27FC236}">
                <a16:creationId xmlns:a16="http://schemas.microsoft.com/office/drawing/2014/main" id="{609AFB31-5EBD-D291-48C3-D42DDE3D5008}"/>
              </a:ext>
            </a:extLst>
          </p:cNvPr>
          <p:cNvPicPr>
            <a:picLocks noChangeAspect="1"/>
          </p:cNvPicPr>
          <p:nvPr/>
        </p:nvPicPr>
        <p:blipFill>
          <a:blip r:embed="rId3"/>
          <a:stretch>
            <a:fillRect/>
          </a:stretch>
        </p:blipFill>
        <p:spPr>
          <a:xfrm>
            <a:off x="6510527" y="3812776"/>
            <a:ext cx="5496695" cy="1682768"/>
          </a:xfrm>
          <a:prstGeom prst="rect">
            <a:avLst/>
          </a:prstGeom>
        </p:spPr>
      </p:pic>
    </p:spTree>
    <p:extLst>
      <p:ext uri="{BB962C8B-B14F-4D97-AF65-F5344CB8AC3E}">
        <p14:creationId xmlns:p14="http://schemas.microsoft.com/office/powerpoint/2010/main" val="440383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2F916-541C-EE65-F769-CC01727455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A52441-1534-BF78-CC31-DC0D46522F71}"/>
              </a:ext>
            </a:extLst>
          </p:cNvPr>
          <p:cNvSpPr>
            <a:spLocks noGrp="1"/>
          </p:cNvSpPr>
          <p:nvPr>
            <p:ph type="title"/>
          </p:nvPr>
        </p:nvSpPr>
        <p:spPr>
          <a:xfrm>
            <a:off x="289882" y="1614"/>
            <a:ext cx="12063144" cy="537454"/>
          </a:xfrm>
        </p:spPr>
        <p:txBody>
          <a:bodyPr vert="horz" lIns="91440" tIns="45720" rIns="91440" bIns="45720" rtlCol="0" anchor="ctr">
            <a:normAutofit fontScale="90000"/>
          </a:bodyPr>
          <a:lstStyle/>
          <a:p>
            <a:pPr>
              <a:lnSpc>
                <a:spcPct val="150000"/>
              </a:lnSpc>
            </a:pPr>
            <a:r>
              <a:rPr lang="en-US" sz="2800"/>
              <a:t>Rank# 7: vel_contract_nongranted_cnt_6on12</a:t>
            </a:r>
            <a:r>
              <a:rPr lang="en-US"/>
              <a:t> (2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69DAE075-9972-D89F-FF77-79CE8EE0BB4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F4A3E23F-E24A-3730-8B44-1290ED0B665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E86CF5BF-4C7B-B76E-47C7-8B6286C91F4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8A699262-6782-11E1-DBC6-DC6BDE15AB6E}"/>
              </a:ext>
            </a:extLst>
          </p:cNvPr>
          <p:cNvSpPr txBox="1"/>
          <p:nvPr/>
        </p:nvSpPr>
        <p:spPr>
          <a:xfrm>
            <a:off x="202752" y="5374603"/>
            <a:ext cx="560282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Distributions are sharply peaked at 2.0 for both groups, with minor differences at lower values. Good customers (red) show slightly stronger density at the peak, while bad customers (blue) appear more spread in the lower range.</a:t>
            </a:r>
            <a:endParaRPr lang="en-US" sz="1300"/>
          </a:p>
        </p:txBody>
      </p:sp>
      <p:sp>
        <p:nvSpPr>
          <p:cNvPr id="6" name="TextBox 5">
            <a:extLst>
              <a:ext uri="{FF2B5EF4-FFF2-40B4-BE49-F238E27FC236}">
                <a16:creationId xmlns:a16="http://schemas.microsoft.com/office/drawing/2014/main" id="{ED202553-97BC-E88C-BD65-45F47EB3DF57}"/>
              </a:ext>
            </a:extLst>
          </p:cNvPr>
          <p:cNvSpPr txBox="1"/>
          <p:nvPr/>
        </p:nvSpPr>
        <p:spPr>
          <a:xfrm>
            <a:off x="6234426" y="889083"/>
            <a:ext cx="5946475"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300">
                <a:ea typeface="+mn-lt"/>
                <a:cs typeface="+mn-lt"/>
              </a:rPr>
              <a:t>Train and test distributions are highly consistent, with a dominant spike at 2.0. The rest of the values are sparsely distributed, indicating strong feature stability across datasets.</a:t>
            </a:r>
            <a:endParaRPr lang="en-US" sz="1300"/>
          </a:p>
        </p:txBody>
      </p:sp>
      <p:pic>
        <p:nvPicPr>
          <p:cNvPr id="22530" name="Picture 2">
            <a:extLst>
              <a:ext uri="{FF2B5EF4-FFF2-40B4-BE49-F238E27FC236}">
                <a16:creationId xmlns:a16="http://schemas.microsoft.com/office/drawing/2014/main" id="{1E60B469-86CC-8FF3-FA7C-2EF6A9360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06" y="689028"/>
            <a:ext cx="5806118" cy="4525804"/>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2BC9F213-2732-7E58-83BB-A5AA7F0BE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778" y="1794295"/>
            <a:ext cx="5896123" cy="50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747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DE215-0A88-123C-E56B-6AAAB10D2E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F66928-A8D8-D3E7-B02F-D9C08FAAED0C}"/>
              </a:ext>
            </a:extLst>
          </p:cNvPr>
          <p:cNvSpPr>
            <a:spLocks noGrp="1"/>
          </p:cNvSpPr>
          <p:nvPr>
            <p:ph type="title"/>
          </p:nvPr>
        </p:nvSpPr>
        <p:spPr>
          <a:xfrm>
            <a:off x="291755" y="109221"/>
            <a:ext cx="11627711" cy="523828"/>
          </a:xfrm>
        </p:spPr>
        <p:txBody>
          <a:bodyPr vert="horz" lIns="91440" tIns="45720" rIns="91440" bIns="45720" rtlCol="0" anchor="ctr">
            <a:normAutofit fontScale="90000"/>
          </a:bodyPr>
          <a:lstStyle/>
          <a:p>
            <a:pPr>
              <a:lnSpc>
                <a:spcPct val="100000"/>
              </a:lnSpc>
            </a:pPr>
            <a:r>
              <a:rPr lang="en-US" sz="2800"/>
              <a:t>Rank# 7: vel_contract_nongranted_cnt_6on12</a:t>
            </a:r>
            <a:r>
              <a:rPr lang="en-US"/>
              <a:t> </a:t>
            </a:r>
            <a:r>
              <a:rPr lang="en-US" sz="2800"/>
              <a:t>(3 / 5)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A0795187-ACA0-6CAD-B0FC-15C7664C8BEA}"/>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AEF8E2C-C2E3-D5D7-0C65-840BD449C3A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8790D82-200A-71BF-FE8A-BAC2B66B0BE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0D313915-F5FE-308A-4ED7-E30617D26548}"/>
              </a:ext>
            </a:extLst>
          </p:cNvPr>
          <p:cNvSpPr/>
          <p:nvPr/>
        </p:nvSpPr>
        <p:spPr>
          <a:xfrm>
            <a:off x="604553" y="1771038"/>
            <a:ext cx="3389477" cy="299234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400">
                <a:solidFill>
                  <a:schemeClr val="tx1"/>
                </a:solidFill>
              </a:rPr>
              <a:t>The red prediction line follows the blue target trend well in key regions, reflecting learned patterns.</a:t>
            </a:r>
            <a:br>
              <a:rPr lang="en-US" sz="1400">
                <a:solidFill>
                  <a:schemeClr val="tx1"/>
                </a:solidFill>
              </a:rPr>
            </a:br>
            <a:endParaRPr lang="en-US" sz="1400">
              <a:solidFill>
                <a:schemeClr val="tx1"/>
              </a:solidFill>
            </a:endParaRPr>
          </a:p>
          <a:p>
            <a:pPr marL="171450" indent="-171450">
              <a:spcAft>
                <a:spcPts val="1200"/>
              </a:spcAft>
              <a:buFont typeface="Arial,Sans-Serif" panose="020B0604020202020204" pitchFamily="34" charset="0"/>
              <a:buChar char="•"/>
            </a:pPr>
            <a:r>
              <a:rPr lang="en-US" sz="1400">
                <a:solidFill>
                  <a:schemeClr val="tx1"/>
                </a:solidFill>
              </a:rPr>
              <a:t>Spikes in both prediction and target at higher bins indicate the model is responsive to risk signals in this feature.</a:t>
            </a:r>
          </a:p>
          <a:p>
            <a:pPr marL="171450" indent="-171450">
              <a:spcAft>
                <a:spcPts val="1200"/>
              </a:spcAft>
              <a:buFont typeface="Arial,Sans-Serif" panose="020B0604020202020204" pitchFamily="34" charset="0"/>
              <a:buChar char="•"/>
            </a:pPr>
            <a:r>
              <a:rPr lang="en-US" sz="1400">
                <a:solidFill>
                  <a:schemeClr val="tx1"/>
                </a:solidFill>
              </a:rPr>
              <a:t>Consistent purple line across bins shows stable data availability, making the feature usable and informative in the model.</a:t>
            </a:r>
            <a:endParaRPr lang="en-GB" sz="14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E8AF4116-CD8C-006E-2273-E8E3FABEAE3E}"/>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05502F44-733A-BD12-C083-01DFB57859A2}"/>
              </a:ext>
            </a:extLst>
          </p:cNvPr>
          <p:cNvPicPr>
            <a:picLocks noChangeAspect="1"/>
          </p:cNvPicPr>
          <p:nvPr/>
        </p:nvPicPr>
        <p:blipFill>
          <a:blip r:embed="rId3"/>
          <a:stretch>
            <a:fillRect/>
          </a:stretch>
        </p:blipFill>
        <p:spPr>
          <a:xfrm>
            <a:off x="3994030" y="1851419"/>
            <a:ext cx="8010498" cy="4832845"/>
          </a:xfrm>
          <a:prstGeom prst="rect">
            <a:avLst/>
          </a:prstGeom>
        </p:spPr>
      </p:pic>
    </p:spTree>
    <p:extLst>
      <p:ext uri="{BB962C8B-B14F-4D97-AF65-F5344CB8AC3E}">
        <p14:creationId xmlns:p14="http://schemas.microsoft.com/office/powerpoint/2010/main" val="2276654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0BD6-27AD-EAE4-9DDA-AFE09C5AC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460638-4777-B10B-4AAF-89E19A6B174B}"/>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7: vel_contract_nongranted_cnt_6on12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F11E7376-AA08-3D74-13D7-BBA3B111A6E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1E44CDB9-9F53-9F57-B80F-0EE253CBF59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0906EBAB-4EE3-2960-6AF0-073786F5F56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18CD416-03C7-3692-3D09-2071668FBD31}"/>
              </a:ext>
            </a:extLst>
          </p:cNvPr>
          <p:cNvSpPr txBox="1"/>
          <p:nvPr/>
        </p:nvSpPr>
        <p:spPr>
          <a:xfrm>
            <a:off x="6194801" y="1828562"/>
            <a:ext cx="4727276"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mean value declines smoothly from 1.91 in Sep–Oct 2024 to 1.76 by Jul 2025, indicating a gradual decrease in non-granted contract activity.</a:t>
            </a:r>
          </a:p>
          <a:p>
            <a:pPr marL="285750" indent="-285750">
              <a:spcAft>
                <a:spcPts val="1200"/>
              </a:spcAft>
              <a:buFont typeface="Arial" panose="020B0604020202020204" pitchFamily="34" charset="0"/>
              <a:buChar char="•"/>
            </a:pPr>
            <a:r>
              <a:rPr lang="en-US" sz="1300"/>
              <a:t>Month-over-month changes are minimal, maintaining a stable slope.</a:t>
            </a:r>
          </a:p>
          <a:p>
            <a:pPr marL="285750" indent="-285750">
              <a:spcAft>
                <a:spcPts val="1200"/>
              </a:spcAft>
              <a:buFont typeface="Arial" panose="020B0604020202020204" pitchFamily="34" charset="0"/>
              <a:buChar char="•"/>
            </a:pPr>
            <a:r>
              <a:rPr lang="en-US" sz="1300"/>
              <a:t>The trend is consistent and predictable, supporting strong temporal reliability.</a:t>
            </a:r>
            <a:endParaRPr lang="en-IN" sz="1300"/>
          </a:p>
        </p:txBody>
      </p:sp>
      <p:graphicFrame>
        <p:nvGraphicFramePr>
          <p:cNvPr id="4" name="Table 3">
            <a:extLst>
              <a:ext uri="{FF2B5EF4-FFF2-40B4-BE49-F238E27FC236}">
                <a16:creationId xmlns:a16="http://schemas.microsoft.com/office/drawing/2014/main" id="{07D3DC74-A90F-F942-E440-54472392EDFA}"/>
              </a:ext>
            </a:extLst>
          </p:cNvPr>
          <p:cNvGraphicFramePr>
            <a:graphicFrameLocks noGrp="1"/>
          </p:cNvGraphicFramePr>
          <p:nvPr>
            <p:extLst>
              <p:ext uri="{D42A27DB-BD31-4B8C-83A1-F6EECF244321}">
                <p14:modId xmlns:p14="http://schemas.microsoft.com/office/powerpoint/2010/main" val="3726411041"/>
              </p:ext>
            </p:extLst>
          </p:nvPr>
        </p:nvGraphicFramePr>
        <p:xfrm>
          <a:off x="1269922" y="1450856"/>
          <a:ext cx="4599250" cy="3503916"/>
        </p:xfrm>
        <a:graphic>
          <a:graphicData uri="http://schemas.openxmlformats.org/drawingml/2006/table">
            <a:tbl>
              <a:tblPr/>
              <a:tblGrid>
                <a:gridCol w="1487546">
                  <a:extLst>
                    <a:ext uri="{9D8B030D-6E8A-4147-A177-3AD203B41FA5}">
                      <a16:colId xmlns:a16="http://schemas.microsoft.com/office/drawing/2014/main" val="1751375668"/>
                    </a:ext>
                  </a:extLst>
                </a:gridCol>
                <a:gridCol w="728594">
                  <a:extLst>
                    <a:ext uri="{9D8B030D-6E8A-4147-A177-3AD203B41FA5}">
                      <a16:colId xmlns:a16="http://schemas.microsoft.com/office/drawing/2014/main" val="2505364665"/>
                    </a:ext>
                  </a:extLst>
                </a:gridCol>
                <a:gridCol w="728594">
                  <a:extLst>
                    <a:ext uri="{9D8B030D-6E8A-4147-A177-3AD203B41FA5}">
                      <a16:colId xmlns:a16="http://schemas.microsoft.com/office/drawing/2014/main" val="2513400429"/>
                    </a:ext>
                  </a:extLst>
                </a:gridCol>
                <a:gridCol w="728594">
                  <a:extLst>
                    <a:ext uri="{9D8B030D-6E8A-4147-A177-3AD203B41FA5}">
                      <a16:colId xmlns:a16="http://schemas.microsoft.com/office/drawing/2014/main" val="544373504"/>
                    </a:ext>
                  </a:extLst>
                </a:gridCol>
                <a:gridCol w="197328">
                  <a:extLst>
                    <a:ext uri="{9D8B030D-6E8A-4147-A177-3AD203B41FA5}">
                      <a16:colId xmlns:a16="http://schemas.microsoft.com/office/drawing/2014/main" val="2770879283"/>
                    </a:ext>
                  </a:extLst>
                </a:gridCol>
                <a:gridCol w="728594">
                  <a:extLst>
                    <a:ext uri="{9D8B030D-6E8A-4147-A177-3AD203B41FA5}">
                      <a16:colId xmlns:a16="http://schemas.microsoft.com/office/drawing/2014/main" val="3537724151"/>
                    </a:ext>
                  </a:extLst>
                </a:gridCol>
              </a:tblGrid>
              <a:tr h="491115">
                <a:tc>
                  <a:txBody>
                    <a:bodyPr/>
                    <a:lstStyle/>
                    <a:p>
                      <a:pPr algn="ctr" fontAlgn="ctr"/>
                      <a:r>
                        <a:rPr lang="en-US" sz="1100" b="1" i="0" u="none" strike="noStrike">
                          <a:solidFill>
                            <a:srgbClr val="000000"/>
                          </a:solidFill>
                          <a:effectLst/>
                          <a:latin typeface="Calibri" panose="020F0502020204030204" pitchFamily="34" charset="0"/>
                        </a:rPr>
                        <a:t>vel_contract_nongranted_cnt_6on12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5616283"/>
                  </a:ext>
                </a:extLst>
              </a:tr>
              <a:tr h="273891">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60085021"/>
                  </a:ext>
                </a:extLst>
              </a:tr>
              <a:tr h="273891">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88571393"/>
                  </a:ext>
                </a:extLst>
              </a:tr>
              <a:tr h="273891">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659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8725483"/>
                  </a:ext>
                </a:extLst>
              </a:tr>
              <a:tr h="273891">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659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58939855"/>
                  </a:ext>
                </a:extLst>
              </a:tr>
              <a:tr h="273891">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58FC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33645032"/>
                  </a:ext>
                </a:extLst>
              </a:tr>
              <a:tr h="273891">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3A9C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4753096"/>
                  </a:ext>
                </a:extLst>
              </a:tr>
              <a:tr h="273891">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CB3D5"/>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97455213"/>
                  </a:ext>
                </a:extLst>
              </a:tr>
              <a:tr h="273891">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1E6"/>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93633555"/>
                  </a:ext>
                </a:extLst>
              </a:tr>
              <a:tr h="273891">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EDCE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78208638"/>
                  </a:ext>
                </a:extLst>
              </a:tr>
              <a:tr h="273891">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28724451"/>
                  </a:ext>
                </a:extLst>
              </a:tr>
              <a:tr h="273891">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EFF6"/>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77823369"/>
                  </a:ext>
                </a:extLst>
              </a:tr>
            </a:tbl>
          </a:graphicData>
        </a:graphic>
      </p:graphicFrame>
    </p:spTree>
    <p:extLst>
      <p:ext uri="{BB962C8B-B14F-4D97-AF65-F5344CB8AC3E}">
        <p14:creationId xmlns:p14="http://schemas.microsoft.com/office/powerpoint/2010/main" val="551066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50F9-1BE8-C124-3128-F63799C39E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46C4EC-0316-7664-A668-0A0504EC9C7D}"/>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7: vel_contract_nongranted_cnt_6on12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0C66DBCB-D8DF-0DDA-0016-C53F7C66295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2ED38D8-75AC-D370-C43B-8B5A70BBC66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026B2A04-FC50-97CB-0E10-7B0FD7826E8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71849D4A-BF0C-0750-B688-97E147CA066F}"/>
              </a:ext>
            </a:extLst>
          </p:cNvPr>
          <p:cNvSpPr txBox="1"/>
          <p:nvPr/>
        </p:nvSpPr>
        <p:spPr>
          <a:xfrm>
            <a:off x="1934198" y="4853576"/>
            <a:ext cx="832360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vel_contract_nongranted_cnt_6on12 showed a gradual increase during training, starting from ~0.007 in Sep 2024 to ~0.010 in Jan 2025. In the Test/OOT period (Feb to Jul 2025), CSI values continued to rise steadily, peaking at ~0.043 in Jun 2025 before slightly easing to ~0.037 in Jul 2025. The upward trend indicates emerging drift and warrants monitoring.</a:t>
            </a:r>
          </a:p>
        </p:txBody>
      </p:sp>
      <p:pic>
        <p:nvPicPr>
          <p:cNvPr id="6" name="Picture 5">
            <a:extLst>
              <a:ext uri="{FF2B5EF4-FFF2-40B4-BE49-F238E27FC236}">
                <a16:creationId xmlns:a16="http://schemas.microsoft.com/office/drawing/2014/main" id="{FE10770D-E3E1-DF35-CC51-D10D093BFCBD}"/>
              </a:ext>
            </a:extLst>
          </p:cNvPr>
          <p:cNvPicPr>
            <a:picLocks noChangeAspect="1"/>
          </p:cNvPicPr>
          <p:nvPr/>
        </p:nvPicPr>
        <p:blipFill>
          <a:blip r:embed="rId2"/>
          <a:stretch>
            <a:fillRect/>
          </a:stretch>
        </p:blipFill>
        <p:spPr>
          <a:xfrm>
            <a:off x="1378428" y="867025"/>
            <a:ext cx="9420225" cy="3714750"/>
          </a:xfrm>
          <a:prstGeom prst="rect">
            <a:avLst/>
          </a:prstGeom>
        </p:spPr>
      </p:pic>
    </p:spTree>
    <p:extLst>
      <p:ext uri="{BB962C8B-B14F-4D97-AF65-F5344CB8AC3E}">
        <p14:creationId xmlns:p14="http://schemas.microsoft.com/office/powerpoint/2010/main" val="4125715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9BF6C-762C-B218-F3EE-0E3522B4E8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1F44108-8CF9-E52E-2FC2-8CA69AC2DADC}"/>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8: </a:t>
            </a:r>
            <a:r>
              <a:rPr lang="en-US" sz="2400" err="1"/>
              <a:t>cnt_active_contracts</a:t>
            </a:r>
            <a:r>
              <a:rPr lang="en-US" sz="2400"/>
              <a:t>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5B7BE6E3-A71D-0353-1F96-7318D89686DD}"/>
              </a:ext>
            </a:extLst>
          </p:cNvPr>
          <p:cNvSpPr txBox="1"/>
          <p:nvPr/>
        </p:nvSpPr>
        <p:spPr>
          <a:xfrm>
            <a:off x="279944" y="568012"/>
            <a:ext cx="11727279" cy="369332"/>
          </a:xfrm>
          <a:prstGeom prst="rect">
            <a:avLst/>
          </a:prstGeom>
          <a:noFill/>
        </p:spPr>
        <p:txBody>
          <a:bodyPr wrap="square" rtlCol="0">
            <a:spAutoFit/>
          </a:bodyPr>
          <a:lstStyle/>
          <a:p>
            <a:pPr lvl="0">
              <a:defRPr/>
            </a:pPr>
            <a:r>
              <a:rPr kumimoji="0" lang="en-US" b="0" i="0" u="none" strike="noStrike" kern="1200" cap="none" spc="0" normalizeH="0" baseline="0" noProof="0">
                <a:ln>
                  <a:noFill/>
                </a:ln>
                <a:effectLst/>
                <a:uLnTx/>
                <a:uFillTx/>
                <a:latin typeface="Univers LT"/>
                <a:ea typeface="+mn-ea"/>
                <a:cs typeface="+mn-cs"/>
              </a:rPr>
              <a:t>Count of total active contract</a:t>
            </a:r>
            <a:endParaRPr kumimoji="0" lang="en-IN"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1D04D5A8-054F-3081-36E5-992FF219B60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0054E49E-394B-6A14-4BCF-046329C049FE}"/>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C6721B4-44BD-06BC-EF25-37D66C51BB9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2CBEAE2C-5DCE-63E1-7849-A5C66F4D28C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EF3097E-6404-D936-3D50-80B367473B58}"/>
              </a:ext>
            </a:extLst>
          </p:cNvPr>
          <p:cNvPicPr>
            <a:picLocks noChangeAspect="1"/>
          </p:cNvPicPr>
          <p:nvPr/>
        </p:nvPicPr>
        <p:blipFill>
          <a:blip r:embed="rId2"/>
          <a:stretch>
            <a:fillRect/>
          </a:stretch>
        </p:blipFill>
        <p:spPr>
          <a:xfrm>
            <a:off x="270072" y="937344"/>
            <a:ext cx="6121584" cy="5489582"/>
          </a:xfrm>
          <a:prstGeom prst="rect">
            <a:avLst/>
          </a:prstGeom>
        </p:spPr>
      </p:pic>
      <p:pic>
        <p:nvPicPr>
          <p:cNvPr id="11" name="Picture 10">
            <a:extLst>
              <a:ext uri="{FF2B5EF4-FFF2-40B4-BE49-F238E27FC236}">
                <a16:creationId xmlns:a16="http://schemas.microsoft.com/office/drawing/2014/main" id="{AE11ADF1-0220-6DE3-6695-D773D0C975F8}"/>
              </a:ext>
            </a:extLst>
          </p:cNvPr>
          <p:cNvPicPr>
            <a:picLocks noChangeAspect="1"/>
          </p:cNvPicPr>
          <p:nvPr/>
        </p:nvPicPr>
        <p:blipFill>
          <a:blip r:embed="rId3"/>
          <a:stretch>
            <a:fillRect/>
          </a:stretch>
        </p:blipFill>
        <p:spPr>
          <a:xfrm>
            <a:off x="6473952" y="3822192"/>
            <a:ext cx="5618651" cy="1877110"/>
          </a:xfrm>
          <a:prstGeom prst="rect">
            <a:avLst/>
          </a:prstGeom>
        </p:spPr>
      </p:pic>
    </p:spTree>
    <p:extLst>
      <p:ext uri="{BB962C8B-B14F-4D97-AF65-F5344CB8AC3E}">
        <p14:creationId xmlns:p14="http://schemas.microsoft.com/office/powerpoint/2010/main" val="1663802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ACC79-2E1B-4BAB-8A23-1734045237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76FC4D-CA7F-0AFC-20AC-85880A3EB14D}"/>
              </a:ext>
            </a:extLst>
          </p:cNvPr>
          <p:cNvSpPr>
            <a:spLocks noGrp="1"/>
          </p:cNvSpPr>
          <p:nvPr>
            <p:ph type="title"/>
          </p:nvPr>
        </p:nvSpPr>
        <p:spPr>
          <a:xfrm>
            <a:off x="289882" y="1614"/>
            <a:ext cx="12063144" cy="537454"/>
          </a:xfrm>
        </p:spPr>
        <p:txBody>
          <a:bodyPr vert="horz" lIns="91440" tIns="45720" rIns="91440" bIns="45720" rtlCol="0" anchor="ctr">
            <a:normAutofit fontScale="90000"/>
          </a:bodyPr>
          <a:lstStyle/>
          <a:p>
            <a:pPr>
              <a:lnSpc>
                <a:spcPct val="150000"/>
              </a:lnSpc>
            </a:pPr>
            <a:r>
              <a:rPr lang="en-US" sz="2800"/>
              <a:t>Rank# 8: </a:t>
            </a:r>
            <a:r>
              <a:rPr lang="en-US" sz="2800" err="1"/>
              <a:t>cnt_active_contracts</a:t>
            </a:r>
            <a:r>
              <a:rPr lang="en-US"/>
              <a:t> (2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9C68A897-3FFA-9282-7809-5C0C19DA8446}"/>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86218FFF-AD7A-6C94-8550-0B3ABC833E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73FC4C82-3D79-7BA5-910A-8B6F8AA6380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8BF4B47A-68AD-D1FB-38D7-6B12EA926AD5}"/>
              </a:ext>
            </a:extLst>
          </p:cNvPr>
          <p:cNvSpPr txBox="1"/>
          <p:nvPr/>
        </p:nvSpPr>
        <p:spPr>
          <a:xfrm>
            <a:off x="221731" y="5618548"/>
            <a:ext cx="560282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groups are right-skewed, with most values concentrated between 0 and 5. Good customers (red) have a slightly flatter decline, suggesting marginally more active contracts on average.</a:t>
            </a:r>
            <a:endParaRPr lang="en-US" sz="1300"/>
          </a:p>
        </p:txBody>
      </p:sp>
      <p:sp>
        <p:nvSpPr>
          <p:cNvPr id="6" name="TextBox 5">
            <a:extLst>
              <a:ext uri="{FF2B5EF4-FFF2-40B4-BE49-F238E27FC236}">
                <a16:creationId xmlns:a16="http://schemas.microsoft.com/office/drawing/2014/main" id="{E8AFA7F3-9B94-0A0F-ABDA-4A1707238EE7}"/>
              </a:ext>
            </a:extLst>
          </p:cNvPr>
          <p:cNvSpPr txBox="1"/>
          <p:nvPr/>
        </p:nvSpPr>
        <p:spPr>
          <a:xfrm>
            <a:off x="6173638" y="704430"/>
            <a:ext cx="594647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Distributions are well aligned. Majority of data is under 10 active contracts, with a long but sparse tail. Feature shows no significant shift across datasets.</a:t>
            </a:r>
            <a:endParaRPr lang="en-US" sz="1300"/>
          </a:p>
        </p:txBody>
      </p:sp>
      <p:pic>
        <p:nvPicPr>
          <p:cNvPr id="23554" name="Picture 2">
            <a:extLst>
              <a:ext uri="{FF2B5EF4-FFF2-40B4-BE49-F238E27FC236}">
                <a16:creationId xmlns:a16="http://schemas.microsoft.com/office/drawing/2014/main" id="{FD71F355-E22B-7B89-1AEB-0485840C9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 y="689028"/>
            <a:ext cx="5946475" cy="481363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C279CE00-152E-BC1A-32D3-764AA88B4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213" y="1362235"/>
            <a:ext cx="5950787" cy="549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800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8A797-D253-FFE3-9A50-0FFD72AC1D4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869058-5523-6EEF-4056-6607B32254DC}"/>
              </a:ext>
            </a:extLst>
          </p:cNvPr>
          <p:cNvSpPr>
            <a:spLocks noGrp="1"/>
          </p:cNvSpPr>
          <p:nvPr>
            <p:ph type="title"/>
          </p:nvPr>
        </p:nvSpPr>
        <p:spPr>
          <a:xfrm>
            <a:off x="291755" y="109221"/>
            <a:ext cx="11627711" cy="523828"/>
          </a:xfrm>
        </p:spPr>
        <p:txBody>
          <a:bodyPr vert="horz" lIns="91440" tIns="45720" rIns="91440" bIns="45720" rtlCol="0" anchor="ctr">
            <a:normAutofit fontScale="90000"/>
          </a:bodyPr>
          <a:lstStyle/>
          <a:p>
            <a:pPr>
              <a:lnSpc>
                <a:spcPct val="100000"/>
              </a:lnSpc>
            </a:pPr>
            <a:r>
              <a:rPr lang="en-US" sz="2800"/>
              <a:t>Rank# 8: </a:t>
            </a:r>
            <a:r>
              <a:rPr lang="en-US" sz="2800" err="1"/>
              <a:t>cnt_active_contracts</a:t>
            </a:r>
            <a:r>
              <a:rPr lang="en-US"/>
              <a:t> </a:t>
            </a:r>
            <a:r>
              <a:rPr lang="en-US" sz="2800"/>
              <a:t>(3 / 5)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50220036-7F1D-7823-4724-00691F87EE61}"/>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49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DEAB315A-C9FB-FC25-3309-68A2CDDCDC8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38C39F-5AFB-1700-D68E-8E50038A017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53C7FFA-621E-0BB5-F7BD-2EC445131DE0}"/>
              </a:ext>
            </a:extLst>
          </p:cNvPr>
          <p:cNvSpPr/>
          <p:nvPr/>
        </p:nvSpPr>
        <p:spPr>
          <a:xfrm>
            <a:off x="604553" y="1771038"/>
            <a:ext cx="3021149" cy="302424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400">
                <a:solidFill>
                  <a:schemeClr val="tx1"/>
                </a:solidFill>
              </a:rPr>
              <a:t>The red prediction line aligns closely with the blue target across most bins, showing consistent model behavior.</a:t>
            </a:r>
          </a:p>
          <a:p>
            <a:pPr marL="171450" indent="-171450">
              <a:spcAft>
                <a:spcPts val="1200"/>
              </a:spcAft>
              <a:buFont typeface="Arial,Sans-Serif" panose="020B0604020202020204" pitchFamily="34" charset="0"/>
              <a:buChar char="•"/>
            </a:pPr>
            <a:r>
              <a:rPr lang="en-US" sz="1400">
                <a:solidFill>
                  <a:schemeClr val="tx1"/>
                </a:solidFill>
              </a:rPr>
              <a:t>The pattern reveals a smooth downward trend in risk with more active contracts, supporting logical predictive value.</a:t>
            </a:r>
          </a:p>
          <a:p>
            <a:pPr marL="171450" indent="-171450">
              <a:spcAft>
                <a:spcPts val="1200"/>
              </a:spcAft>
              <a:buFont typeface="Arial,Sans-Serif" panose="020B0604020202020204" pitchFamily="34" charset="0"/>
              <a:buChar char="•"/>
            </a:pPr>
            <a:br>
              <a:rPr lang="en-US" sz="1400">
                <a:solidFill>
                  <a:schemeClr val="tx1"/>
                </a:solidFill>
              </a:rPr>
            </a:br>
            <a:r>
              <a:rPr lang="en-US" sz="1400">
                <a:solidFill>
                  <a:schemeClr val="tx1"/>
                </a:solidFill>
              </a:rPr>
              <a:t>Stable object distribution (purple line) across bins ensures reliability, making this a strong and stable feature for modeling.</a:t>
            </a:r>
            <a:endParaRPr lang="en-GB" sz="14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EB737C0F-899D-E7A7-EB0A-009DD1D4E8AE}"/>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E91F9D52-BD50-51C9-0FA7-67B6F79B98FC}"/>
              </a:ext>
            </a:extLst>
          </p:cNvPr>
          <p:cNvPicPr>
            <a:picLocks noChangeAspect="1"/>
          </p:cNvPicPr>
          <p:nvPr/>
        </p:nvPicPr>
        <p:blipFill>
          <a:blip r:embed="rId3"/>
          <a:stretch>
            <a:fillRect/>
          </a:stretch>
        </p:blipFill>
        <p:spPr>
          <a:xfrm>
            <a:off x="3994029" y="1843841"/>
            <a:ext cx="8010499" cy="4794703"/>
          </a:xfrm>
          <a:prstGeom prst="rect">
            <a:avLst/>
          </a:prstGeom>
        </p:spPr>
      </p:pic>
    </p:spTree>
    <p:extLst>
      <p:ext uri="{BB962C8B-B14F-4D97-AF65-F5344CB8AC3E}">
        <p14:creationId xmlns:p14="http://schemas.microsoft.com/office/powerpoint/2010/main" val="346523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73B273-EAF2-AD47-6D2E-E8A5DB30A30B}"/>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marL="0" marR="0" lvl="0" indent="0" algn="l" defTabSz="914400" rtl="0" eaLnBrk="1" fontAlgn="auto" latinLnBrk="0" hangingPunct="1">
              <a:lnSpc>
                <a:spcPct val="110000"/>
              </a:lnSpc>
              <a:spcBef>
                <a:spcPct val="0"/>
              </a:spcBef>
              <a:spcAft>
                <a:spcPts val="0"/>
              </a:spcAft>
              <a:buClrTx/>
              <a:buSzTx/>
              <a:buFontTx/>
              <a:buNone/>
              <a:tabLst>
                <a:tab pos="796925" algn="l"/>
              </a:tabLst>
              <a:defRPr/>
            </a:pPr>
            <a:r>
              <a:rPr kumimoji="0" lang="en-US" sz="2400" b="1" i="0" u="none" strike="noStrike" kern="1200" cap="none" spc="-90" normalizeH="0" baseline="0" noProof="0">
                <a:ln>
                  <a:noFill/>
                </a:ln>
                <a:solidFill>
                  <a:srgbClr val="785AFF"/>
                </a:solidFill>
                <a:effectLst/>
                <a:uLnTx/>
                <a:uFillTx/>
                <a:latin typeface="Univers LT"/>
                <a:ea typeface="+mj-ea"/>
                <a:cs typeface="+mj-cs"/>
              </a:rPr>
              <a:t>Feature Selection Methodology Overview</a:t>
            </a:r>
            <a:br>
              <a:rPr kumimoji="0" lang="en-US" sz="2400" b="1" i="0" u="none" strike="noStrike" kern="1200" cap="none" spc="-90" normalizeH="0" baseline="0" noProof="0">
                <a:ln>
                  <a:noFill/>
                </a:ln>
                <a:solidFill>
                  <a:srgbClr val="785AFF"/>
                </a:solidFill>
                <a:effectLst/>
                <a:uLnTx/>
                <a:uFillTx/>
                <a:latin typeface="Univers LT"/>
                <a:ea typeface="+mj-ea"/>
                <a:cs typeface="+mj-cs"/>
              </a:rPr>
            </a:br>
            <a:endParaRPr kumimoji="0" lang="en-US" sz="2400" b="0" i="1" u="none" strike="noStrike" kern="1200" cap="none" spc="-90" normalizeH="0" baseline="0" noProof="0">
              <a:ln>
                <a:noFill/>
              </a:ln>
              <a:solidFill>
                <a:srgbClr val="785AFF"/>
              </a:solidFill>
              <a:effectLst/>
              <a:uLnTx/>
              <a:uFillTx/>
              <a:latin typeface="Univers LT"/>
              <a:ea typeface="+mj-ea"/>
              <a:cs typeface="+mj-cs"/>
            </a:endParaRPr>
          </a:p>
        </p:txBody>
      </p:sp>
      <p:grpSp>
        <p:nvGrpSpPr>
          <p:cNvPr id="5" name="Group 4">
            <a:extLst>
              <a:ext uri="{FF2B5EF4-FFF2-40B4-BE49-F238E27FC236}">
                <a16:creationId xmlns:a16="http://schemas.microsoft.com/office/drawing/2014/main" id="{659A6AF0-99CD-B9FF-0C9C-BCF39703DA14}"/>
              </a:ext>
            </a:extLst>
          </p:cNvPr>
          <p:cNvGrpSpPr/>
          <p:nvPr/>
        </p:nvGrpSpPr>
        <p:grpSpPr>
          <a:xfrm>
            <a:off x="399102" y="2273104"/>
            <a:ext cx="11641326" cy="2365482"/>
            <a:chOff x="367191" y="2273105"/>
            <a:chExt cx="9203791" cy="1806052"/>
          </a:xfrm>
        </p:grpSpPr>
        <p:sp>
          <p:nvSpPr>
            <p:cNvPr id="6" name="Arrow: Chevron 5">
              <a:extLst>
                <a:ext uri="{FF2B5EF4-FFF2-40B4-BE49-F238E27FC236}">
                  <a16:creationId xmlns:a16="http://schemas.microsoft.com/office/drawing/2014/main" id="{C4F274F8-1062-EEB7-1FE4-5F76D9ABD5E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7" name="TextBox 3">
              <a:extLst>
                <a:ext uri="{FF2B5EF4-FFF2-40B4-BE49-F238E27FC236}">
                  <a16:creationId xmlns:a16="http://schemas.microsoft.com/office/drawing/2014/main" id="{3685D584-4F2C-FD07-F734-31CEC2203F49}"/>
                </a:ext>
              </a:extLst>
            </p:cNvPr>
            <p:cNvSpPr txBox="1"/>
            <p:nvPr/>
          </p:nvSpPr>
          <p:spPr>
            <a:xfrm>
              <a:off x="2935152" y="3575205"/>
              <a:ext cx="2102798"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Univers LT"/>
                  <a:ea typeface="+mn-ea"/>
                  <a:cs typeface="+mn-cs"/>
                </a:rPr>
                <a:t>IV  &gt; 0.01</a:t>
              </a:r>
            </a:p>
          </p:txBody>
        </p:sp>
        <p:sp>
          <p:nvSpPr>
            <p:cNvPr id="8" name="Arrow: Chevron 7">
              <a:extLst>
                <a:ext uri="{FF2B5EF4-FFF2-40B4-BE49-F238E27FC236}">
                  <a16:creationId xmlns:a16="http://schemas.microsoft.com/office/drawing/2014/main" id="{91B27AB7-7137-006A-E2AC-0B3422507488}"/>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9" name="TextBox 5">
              <a:extLst>
                <a:ext uri="{FF2B5EF4-FFF2-40B4-BE49-F238E27FC236}">
                  <a16:creationId xmlns:a16="http://schemas.microsoft.com/office/drawing/2014/main" id="{8729F659-9C80-7298-5DD2-04B150CE236B}"/>
                </a:ext>
              </a:extLst>
            </p:cNvPr>
            <p:cNvSpPr txBox="1"/>
            <p:nvPr/>
          </p:nvSpPr>
          <p:spPr>
            <a:xfrm>
              <a:off x="840913" y="3585681"/>
              <a:ext cx="1968444"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Univers LT"/>
                  <a:ea typeface="+mn-ea"/>
                  <a:cs typeface="+mn-cs"/>
                </a:rPr>
                <a:t>Missing Rate &lt; 95%</a:t>
              </a:r>
            </a:p>
          </p:txBody>
        </p:sp>
        <p:sp>
          <p:nvSpPr>
            <p:cNvPr id="10" name="Arrow: Chevron 9">
              <a:extLst>
                <a:ext uri="{FF2B5EF4-FFF2-40B4-BE49-F238E27FC236}">
                  <a16:creationId xmlns:a16="http://schemas.microsoft.com/office/drawing/2014/main" id="{F477809F-43E5-A02B-352A-54316940262E}"/>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1" name="TextBox 7">
              <a:extLst>
                <a:ext uri="{FF2B5EF4-FFF2-40B4-BE49-F238E27FC236}">
                  <a16:creationId xmlns:a16="http://schemas.microsoft.com/office/drawing/2014/main" id="{25FB7E26-33D7-CAF0-DDED-C7FF7FF1031F}"/>
                </a:ext>
              </a:extLst>
            </p:cNvPr>
            <p:cNvSpPr txBox="1"/>
            <p:nvPr/>
          </p:nvSpPr>
          <p:spPr>
            <a:xfrm>
              <a:off x="4678076" y="3585681"/>
              <a:ext cx="2339281" cy="2819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Univers LT"/>
                  <a:ea typeface="+mn-ea"/>
                  <a:cs typeface="+mn-cs"/>
                </a:rPr>
                <a:t>Inter-correlation &lt; 75%</a:t>
              </a:r>
            </a:p>
          </p:txBody>
        </p:sp>
        <p:sp>
          <p:nvSpPr>
            <p:cNvPr id="12" name="Arrow: Chevron 11">
              <a:extLst>
                <a:ext uri="{FF2B5EF4-FFF2-40B4-BE49-F238E27FC236}">
                  <a16:creationId xmlns:a16="http://schemas.microsoft.com/office/drawing/2014/main" id="{D4F5A4A6-B2CF-3EA9-4DAC-EE05C966B404}"/>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3" name="TextBox 9">
              <a:extLst>
                <a:ext uri="{FF2B5EF4-FFF2-40B4-BE49-F238E27FC236}">
                  <a16:creationId xmlns:a16="http://schemas.microsoft.com/office/drawing/2014/main" id="{FBF1F261-23FC-9405-BD4D-235244360E8D}"/>
                </a:ext>
              </a:extLst>
            </p:cNvPr>
            <p:cNvSpPr txBox="1"/>
            <p:nvPr/>
          </p:nvSpPr>
          <p:spPr>
            <a:xfrm>
              <a:off x="6694371" y="3585681"/>
              <a:ext cx="2475549" cy="4934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Univers LT"/>
                  <a:ea typeface="+mn-ea"/>
                  <a:cs typeface="+mn-cs"/>
                </a:rPr>
                <a:t>Individual Feature Evaluation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4" name="TextBox 12">
              <a:extLst>
                <a:ext uri="{FF2B5EF4-FFF2-40B4-BE49-F238E27FC236}">
                  <a16:creationId xmlns:a16="http://schemas.microsoft.com/office/drawing/2014/main" id="{A7A80D9A-16CA-8CE2-06F5-D014C9844F49}"/>
                </a:ext>
              </a:extLst>
            </p:cNvPr>
            <p:cNvSpPr txBox="1"/>
            <p:nvPr/>
          </p:nvSpPr>
          <p:spPr>
            <a:xfrm>
              <a:off x="367191"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166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Feats</a:t>
              </a:r>
            </a:p>
          </p:txBody>
        </p:sp>
        <p:sp>
          <p:nvSpPr>
            <p:cNvPr id="15" name="TextBox 13">
              <a:extLst>
                <a:ext uri="{FF2B5EF4-FFF2-40B4-BE49-F238E27FC236}">
                  <a16:creationId xmlns:a16="http://schemas.microsoft.com/office/drawing/2014/main" id="{AB7593A3-2FB3-AD2D-95DC-FA66BE90944F}"/>
                </a:ext>
              </a:extLst>
            </p:cNvPr>
            <p:cNvSpPr txBox="1"/>
            <p:nvPr/>
          </p:nvSpPr>
          <p:spPr>
            <a:xfrm>
              <a:off x="22363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112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Feats</a:t>
              </a: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7" name="TextBox 15">
              <a:extLst>
                <a:ext uri="{FF2B5EF4-FFF2-40B4-BE49-F238E27FC236}">
                  <a16:creationId xmlns:a16="http://schemas.microsoft.com/office/drawing/2014/main" id="{D853B058-D290-250A-5607-23584E067A19}"/>
                </a:ext>
              </a:extLst>
            </p:cNvPr>
            <p:cNvSpPr txBox="1"/>
            <p:nvPr/>
          </p:nvSpPr>
          <p:spPr>
            <a:xfrm>
              <a:off x="6236868"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60</a:t>
              </a:r>
              <a:br>
                <a:rPr kumimoji="0" lang="en-US" sz="2800" b="0" i="0" u="none" strike="noStrike" kern="1200" cap="none" spc="0" normalizeH="0" baseline="0" noProof="0">
                  <a:ln>
                    <a:noFill/>
                  </a:ln>
                  <a:solidFill>
                    <a:prstClr val="black"/>
                  </a:solidFill>
                  <a:effectLst/>
                  <a:uLnTx/>
                  <a:uFillTx/>
                  <a:latin typeface="Univers LT"/>
                  <a:ea typeface="+mn-ea"/>
                  <a:cs typeface="+mn-cs"/>
                </a:rPr>
              </a:br>
              <a:r>
                <a:rPr kumimoji="0" lang="en-US" sz="2800" b="0" i="0" u="none" strike="noStrike" kern="1200" cap="none" spc="0" normalizeH="0" baseline="0" noProof="0">
                  <a:ln>
                    <a:noFill/>
                  </a:ln>
                  <a:solidFill>
                    <a:prstClr val="black"/>
                  </a:solidFill>
                  <a:effectLst/>
                  <a:uLnTx/>
                  <a:uFillTx/>
                  <a:latin typeface="Univers LT"/>
                  <a:ea typeface="+mn-ea"/>
                  <a:cs typeface="+mn-cs"/>
                </a:rPr>
                <a:t>Feats</a:t>
              </a: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18" name="TextBox 16">
              <a:extLst>
                <a:ext uri="{FF2B5EF4-FFF2-40B4-BE49-F238E27FC236}">
                  <a16:creationId xmlns:a16="http://schemas.microsoft.com/office/drawing/2014/main" id="{A66641C1-CF4A-74AD-6D9B-655039344F55}"/>
                </a:ext>
              </a:extLst>
            </p:cNvPr>
            <p:cNvSpPr txBox="1"/>
            <p:nvPr/>
          </p:nvSpPr>
          <p:spPr>
            <a:xfrm>
              <a:off x="8424090" y="2374316"/>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16</a:t>
              </a:r>
              <a:br>
                <a:rPr kumimoji="0" lang="en-US" sz="2800" b="0" i="0" u="none" strike="noStrike" kern="1200" cap="none" spc="0" normalizeH="0" baseline="0" noProof="0">
                  <a:ln>
                    <a:noFill/>
                  </a:ln>
                  <a:solidFill>
                    <a:prstClr val="black"/>
                  </a:solidFill>
                  <a:effectLst/>
                  <a:uLnTx/>
                  <a:uFillTx/>
                  <a:latin typeface="Univers LT"/>
                  <a:ea typeface="+mn-ea"/>
                  <a:cs typeface="+mn-cs"/>
                </a:rPr>
              </a:br>
              <a:r>
                <a:rPr kumimoji="0" lang="en-US" sz="2800" b="0" i="0" u="none" strike="noStrike" kern="1200" cap="none" spc="0" normalizeH="0" baseline="0" noProof="0">
                  <a:ln>
                    <a:noFill/>
                  </a:ln>
                  <a:solidFill>
                    <a:prstClr val="black"/>
                  </a:solidFill>
                  <a:effectLst/>
                  <a:uLnTx/>
                  <a:uFillTx/>
                  <a:latin typeface="Univers LT"/>
                  <a:ea typeface="+mn-ea"/>
                  <a:cs typeface="+mn-cs"/>
                </a:rPr>
                <a:t>Feats</a:t>
              </a: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grpSp>
      <p:sp>
        <p:nvSpPr>
          <p:cNvPr id="19" name="Title 1">
            <a:extLst>
              <a:ext uri="{FF2B5EF4-FFF2-40B4-BE49-F238E27FC236}">
                <a16:creationId xmlns:a16="http://schemas.microsoft.com/office/drawing/2014/main" id="{2A879EBA-9C96-3E17-89A6-19FFC3E69BB9}"/>
              </a:ext>
            </a:extLst>
          </p:cNvPr>
          <p:cNvSpPr>
            <a:spLocks noGrp="1"/>
          </p:cNvSpPr>
          <p:nvPr/>
        </p:nvSpPr>
        <p:spPr>
          <a:xfrm>
            <a:off x="402242" y="0"/>
            <a:ext cx="11415814" cy="844550"/>
          </a:xfrm>
          <a:prstGeom prst="rect">
            <a:avLst/>
          </a:prstGeom>
        </p:spPr>
        <p:txBody>
          <a:bodyPr vert="horz" lIns="0" tIns="91440" rIns="0" bIns="91440" rtlCol="0" anchor="t" anchorCtr="0">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marL="0" marR="0" lvl="0" indent="0" algn="l" defTabSz="914400" rtl="0" eaLnBrk="1" fontAlgn="auto" latinLnBrk="0" hangingPunct="1">
              <a:lnSpc>
                <a:spcPct val="110000"/>
              </a:lnSpc>
              <a:spcBef>
                <a:spcPct val="0"/>
              </a:spcBef>
              <a:spcAft>
                <a:spcPts val="0"/>
              </a:spcAft>
              <a:buClrTx/>
              <a:buSzTx/>
              <a:buFontTx/>
              <a:buNone/>
              <a:tabLst>
                <a:tab pos="796925" algn="l"/>
              </a:tabLst>
              <a:defRPr/>
            </a:pPr>
            <a:r>
              <a:rPr kumimoji="0" lang="en-US" sz="2400" b="1" i="0" u="none" strike="noStrike" kern="1200" cap="none" spc="-90" normalizeH="0" baseline="0" noProof="0">
                <a:ln>
                  <a:noFill/>
                </a:ln>
                <a:solidFill>
                  <a:srgbClr val="785AFF"/>
                </a:solidFill>
                <a:effectLst/>
                <a:uLnTx/>
                <a:uFillTx/>
                <a:latin typeface="Univers LT"/>
                <a:ea typeface="+mj-ea"/>
                <a:cs typeface="+mj-cs"/>
              </a:rPr>
              <a:t>Feature Selection Methodology Overview</a:t>
            </a:r>
            <a:br>
              <a:rPr kumimoji="0" lang="en-US" sz="2400" b="1" i="0" u="none" strike="noStrike" kern="1200" cap="none" spc="-90" normalizeH="0" baseline="0" noProof="0">
                <a:ln>
                  <a:noFill/>
                </a:ln>
                <a:solidFill>
                  <a:srgbClr val="785AFF"/>
                </a:solidFill>
                <a:effectLst/>
                <a:uLnTx/>
                <a:uFillTx/>
                <a:latin typeface="Univers LT"/>
                <a:ea typeface="+mj-ea"/>
                <a:cs typeface="+mj-cs"/>
              </a:rPr>
            </a:br>
            <a:endParaRPr kumimoji="0" lang="en-US" sz="2400" b="0" i="1" u="none" strike="noStrike" kern="1200" cap="none" spc="-90" normalizeH="0" baseline="0" noProof="0">
              <a:ln>
                <a:noFill/>
              </a:ln>
              <a:solidFill>
                <a:srgbClr val="785AFF"/>
              </a:solidFill>
              <a:effectLst/>
              <a:uLnTx/>
              <a:uFillTx/>
              <a:latin typeface="Univers LT"/>
              <a:ea typeface="+mj-ea"/>
              <a:cs typeface="+mj-cs"/>
            </a:endParaRPr>
          </a:p>
        </p:txBody>
      </p:sp>
      <p:grpSp>
        <p:nvGrpSpPr>
          <p:cNvPr id="20" name="Group 19">
            <a:extLst>
              <a:ext uri="{FF2B5EF4-FFF2-40B4-BE49-F238E27FC236}">
                <a16:creationId xmlns:a16="http://schemas.microsoft.com/office/drawing/2014/main" id="{274542D4-C7C7-28EE-508E-2A0A798650F7}"/>
              </a:ext>
            </a:extLst>
          </p:cNvPr>
          <p:cNvGrpSpPr/>
          <p:nvPr/>
        </p:nvGrpSpPr>
        <p:grpSpPr>
          <a:xfrm>
            <a:off x="399099" y="2273104"/>
            <a:ext cx="10042059" cy="1514254"/>
            <a:chOff x="367189" y="2273105"/>
            <a:chExt cx="7939388" cy="1156137"/>
          </a:xfrm>
        </p:grpSpPr>
        <p:sp>
          <p:nvSpPr>
            <p:cNvPr id="21" name="Arrow: Chevron 20">
              <a:extLst>
                <a:ext uri="{FF2B5EF4-FFF2-40B4-BE49-F238E27FC236}">
                  <a16:creationId xmlns:a16="http://schemas.microsoft.com/office/drawing/2014/main" id="{80A58A56-F059-01B1-634F-27A872B79AA1}"/>
                </a:ext>
              </a:extLst>
            </p:cNvPr>
            <p:cNvSpPr/>
            <p:nvPr/>
          </p:nvSpPr>
          <p:spPr>
            <a:xfrm>
              <a:off x="1387268"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23" name="Arrow: Chevron 22">
              <a:extLst>
                <a:ext uri="{FF2B5EF4-FFF2-40B4-BE49-F238E27FC236}">
                  <a16:creationId xmlns:a16="http://schemas.microsoft.com/office/drawing/2014/main" id="{E4541DAE-3E94-D7F4-25B7-DEC3B6BB70BA}"/>
                </a:ext>
              </a:extLst>
            </p:cNvPr>
            <p:cNvSpPr/>
            <p:nvPr/>
          </p:nvSpPr>
          <p:spPr>
            <a:xfrm>
              <a:off x="3292267"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25" name="Arrow: Chevron 24">
              <a:extLst>
                <a:ext uri="{FF2B5EF4-FFF2-40B4-BE49-F238E27FC236}">
                  <a16:creationId xmlns:a16="http://schemas.microsoft.com/office/drawing/2014/main" id="{3A31C145-586E-1A83-D20C-0B1E8F3D8F03}"/>
                </a:ext>
              </a:extLst>
            </p:cNvPr>
            <p:cNvSpPr/>
            <p:nvPr/>
          </p:nvSpPr>
          <p:spPr>
            <a:xfrm>
              <a:off x="5240573"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27" name="Arrow: Chevron 26">
              <a:extLst>
                <a:ext uri="{FF2B5EF4-FFF2-40B4-BE49-F238E27FC236}">
                  <a16:creationId xmlns:a16="http://schemas.microsoft.com/office/drawing/2014/main" id="{42C29763-4357-4B1A-9B39-243197FCD49F}"/>
                </a:ext>
              </a:extLst>
            </p:cNvPr>
            <p:cNvSpPr/>
            <p:nvPr/>
          </p:nvSpPr>
          <p:spPr>
            <a:xfrm>
              <a:off x="7557715" y="2273105"/>
              <a:ext cx="748862" cy="1156137"/>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sp>
          <p:nvSpPr>
            <p:cNvPr id="29" name="TextBox 12">
              <a:extLst>
                <a:ext uri="{FF2B5EF4-FFF2-40B4-BE49-F238E27FC236}">
                  <a16:creationId xmlns:a16="http://schemas.microsoft.com/office/drawing/2014/main" id="{471AEF15-56CD-3AE0-1B93-A8F9C3EDBDD5}"/>
                </a:ext>
              </a:extLst>
            </p:cNvPr>
            <p:cNvSpPr txBox="1"/>
            <p:nvPr/>
          </p:nvSpPr>
          <p:spPr>
            <a:xfrm>
              <a:off x="367189" y="2956105"/>
              <a:ext cx="1035671" cy="39948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Univers LT"/>
                <a:ea typeface="+mn-ea"/>
                <a:cs typeface="+mn-cs"/>
              </a:endParaRPr>
            </a:p>
          </p:txBody>
        </p:sp>
        <p:sp>
          <p:nvSpPr>
            <p:cNvPr id="31" name="TextBox 14">
              <a:extLst>
                <a:ext uri="{FF2B5EF4-FFF2-40B4-BE49-F238E27FC236}">
                  <a16:creationId xmlns:a16="http://schemas.microsoft.com/office/drawing/2014/main" id="{5A191559-CFD5-2DB4-B03F-F8BA1C32581D}"/>
                </a:ext>
              </a:extLst>
            </p:cNvPr>
            <p:cNvSpPr txBox="1"/>
            <p:nvPr/>
          </p:nvSpPr>
          <p:spPr>
            <a:xfrm>
              <a:off x="4184535" y="2419068"/>
              <a:ext cx="1146892" cy="7284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Univers LT"/>
                  <a:ea typeface="+mn-ea"/>
                  <a:cs typeface="+mn-cs"/>
                </a:rPr>
                <a:t>103</a:t>
              </a:r>
              <a:br>
                <a:rPr kumimoji="0" lang="en-US" sz="2800" b="0" i="0" u="none" strike="noStrike" kern="1200" cap="none" spc="0" normalizeH="0" baseline="0" noProof="0">
                  <a:ln>
                    <a:noFill/>
                  </a:ln>
                  <a:solidFill>
                    <a:prstClr val="black"/>
                  </a:solidFill>
                  <a:effectLst/>
                  <a:uLnTx/>
                  <a:uFillTx/>
                  <a:latin typeface="Univers LT"/>
                  <a:ea typeface="+mn-ea"/>
                  <a:cs typeface="+mn-cs"/>
                </a:rPr>
              </a:br>
              <a:r>
                <a:rPr kumimoji="0" lang="en-US" sz="2800" b="0" i="0" u="none" strike="noStrike" kern="1200" cap="none" spc="0" normalizeH="0" baseline="0" noProof="0">
                  <a:ln>
                    <a:noFill/>
                  </a:ln>
                  <a:solidFill>
                    <a:prstClr val="black"/>
                  </a:solidFill>
                  <a:effectLst/>
                  <a:uLnTx/>
                  <a:uFillTx/>
                  <a:latin typeface="Univers LT"/>
                  <a:ea typeface="+mn-ea"/>
                  <a:cs typeface="+mn-cs"/>
                </a:rPr>
                <a:t>Feats</a:t>
              </a:r>
              <a:endParaRPr kumimoji="0" lang="en-US" sz="1800" b="0" i="0" u="none" strike="noStrike" kern="1200" cap="none" spc="0" normalizeH="0" baseline="0" noProof="0">
                <a:ln>
                  <a:noFill/>
                </a:ln>
                <a:solidFill>
                  <a:prstClr val="black"/>
                </a:solidFill>
                <a:effectLst/>
                <a:uLnTx/>
                <a:uFillTx/>
                <a:latin typeface="Univers LT"/>
                <a:ea typeface="+mn-ea"/>
                <a:cs typeface="+mn-cs"/>
              </a:endParaRPr>
            </a:p>
          </p:txBody>
        </p:sp>
      </p:grpSp>
      <p:sp>
        <p:nvSpPr>
          <p:cNvPr id="3" name="Slide Number Placeholder 1">
            <a:extLst>
              <a:ext uri="{FF2B5EF4-FFF2-40B4-BE49-F238E27FC236}">
                <a16:creationId xmlns:a16="http://schemas.microsoft.com/office/drawing/2014/main" id="{27DFCDC5-436C-393B-6B0F-6EF137C7E13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Tree>
    <p:extLst>
      <p:ext uri="{BB962C8B-B14F-4D97-AF65-F5344CB8AC3E}">
        <p14:creationId xmlns:p14="http://schemas.microsoft.com/office/powerpoint/2010/main" val="4067340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4ACA8-1280-6607-4429-1048551202F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47C936A-A6A0-76F1-0778-E099D5BEF9F1}"/>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8: </a:t>
            </a:r>
            <a:r>
              <a:rPr lang="en-US" sz="2400" err="1"/>
              <a:t>cnt_active_contracts</a:t>
            </a:r>
            <a:r>
              <a:rPr lang="en-US" sz="2400"/>
              <a:t>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A9A21424-8C42-0CFE-CDFB-29CC833AA23B}"/>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FD4725F-F4A8-9927-0CED-27B4DD4488D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69E0E5-4AA6-1898-1282-5C49D5304E3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9DF4A1A-9A66-1213-8B9E-CCF6DA097A4C}"/>
              </a:ext>
            </a:extLst>
          </p:cNvPr>
          <p:cNvSpPr txBox="1"/>
          <p:nvPr/>
        </p:nvSpPr>
        <p:spPr>
          <a:xfrm>
            <a:off x="6194801" y="1828562"/>
            <a:ext cx="4727276"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mean active contracts increase consistently from 2.03 in Sep 2024 to 2.61 by Jul 2025, showing a clear upward trajectory.</a:t>
            </a:r>
          </a:p>
          <a:p>
            <a:pPr marL="285750" indent="-285750">
              <a:spcAft>
                <a:spcPts val="1200"/>
              </a:spcAft>
              <a:buFont typeface="Arial" panose="020B0604020202020204" pitchFamily="34" charset="0"/>
              <a:buChar char="•"/>
            </a:pPr>
            <a:r>
              <a:rPr lang="en-US" sz="1300"/>
              <a:t>The progression is smooth and uninterrupted, reflecting portfolio growth.</a:t>
            </a:r>
          </a:p>
          <a:p>
            <a:pPr marL="285750" indent="-285750">
              <a:spcAft>
                <a:spcPts val="1200"/>
              </a:spcAft>
              <a:buFont typeface="Arial" panose="020B0604020202020204" pitchFamily="34" charset="0"/>
              <a:buChar char="•"/>
            </a:pPr>
            <a:r>
              <a:rPr lang="en-US" sz="1300"/>
              <a:t>The feature displays excellent directional stability, ideal for modeling exposure or utilization patterns.</a:t>
            </a:r>
            <a:endParaRPr lang="en-IN" sz="1300"/>
          </a:p>
        </p:txBody>
      </p:sp>
      <p:graphicFrame>
        <p:nvGraphicFramePr>
          <p:cNvPr id="4" name="Table 3">
            <a:extLst>
              <a:ext uri="{FF2B5EF4-FFF2-40B4-BE49-F238E27FC236}">
                <a16:creationId xmlns:a16="http://schemas.microsoft.com/office/drawing/2014/main" id="{E805C04D-257B-2963-5E5F-EFD8FF5DBAF4}"/>
              </a:ext>
            </a:extLst>
          </p:cNvPr>
          <p:cNvGraphicFramePr>
            <a:graphicFrameLocks noGrp="1"/>
          </p:cNvGraphicFramePr>
          <p:nvPr>
            <p:extLst>
              <p:ext uri="{D42A27DB-BD31-4B8C-83A1-F6EECF244321}">
                <p14:modId xmlns:p14="http://schemas.microsoft.com/office/powerpoint/2010/main" val="2328467411"/>
              </p:ext>
            </p:extLst>
          </p:nvPr>
        </p:nvGraphicFramePr>
        <p:xfrm>
          <a:off x="1513809" y="1450855"/>
          <a:ext cx="4015122" cy="3631503"/>
        </p:xfrm>
        <a:graphic>
          <a:graphicData uri="http://schemas.openxmlformats.org/drawingml/2006/table">
            <a:tbl>
              <a:tblPr/>
              <a:tblGrid>
                <a:gridCol w="1298620">
                  <a:extLst>
                    <a:ext uri="{9D8B030D-6E8A-4147-A177-3AD203B41FA5}">
                      <a16:colId xmlns:a16="http://schemas.microsoft.com/office/drawing/2014/main" val="1708123414"/>
                    </a:ext>
                  </a:extLst>
                </a:gridCol>
                <a:gridCol w="636059">
                  <a:extLst>
                    <a:ext uri="{9D8B030D-6E8A-4147-A177-3AD203B41FA5}">
                      <a16:colId xmlns:a16="http://schemas.microsoft.com/office/drawing/2014/main" val="2330325466"/>
                    </a:ext>
                  </a:extLst>
                </a:gridCol>
                <a:gridCol w="636059">
                  <a:extLst>
                    <a:ext uri="{9D8B030D-6E8A-4147-A177-3AD203B41FA5}">
                      <a16:colId xmlns:a16="http://schemas.microsoft.com/office/drawing/2014/main" val="832179748"/>
                    </a:ext>
                  </a:extLst>
                </a:gridCol>
                <a:gridCol w="636059">
                  <a:extLst>
                    <a:ext uri="{9D8B030D-6E8A-4147-A177-3AD203B41FA5}">
                      <a16:colId xmlns:a16="http://schemas.microsoft.com/office/drawing/2014/main" val="2421032464"/>
                    </a:ext>
                  </a:extLst>
                </a:gridCol>
                <a:gridCol w="172266">
                  <a:extLst>
                    <a:ext uri="{9D8B030D-6E8A-4147-A177-3AD203B41FA5}">
                      <a16:colId xmlns:a16="http://schemas.microsoft.com/office/drawing/2014/main" val="2010263563"/>
                    </a:ext>
                  </a:extLst>
                </a:gridCol>
                <a:gridCol w="636059">
                  <a:extLst>
                    <a:ext uri="{9D8B030D-6E8A-4147-A177-3AD203B41FA5}">
                      <a16:colId xmlns:a16="http://schemas.microsoft.com/office/drawing/2014/main" val="1328498213"/>
                    </a:ext>
                  </a:extLst>
                </a:gridCol>
              </a:tblGrid>
              <a:tr h="508999">
                <a:tc>
                  <a:txBody>
                    <a:bodyPr/>
                    <a:lstStyle/>
                    <a:p>
                      <a:pPr algn="ctr" fontAlgn="ctr"/>
                      <a:r>
                        <a:rPr lang="en-IN" sz="1100" b="1" i="0" u="none" strike="noStrike" err="1">
                          <a:solidFill>
                            <a:srgbClr val="000000"/>
                          </a:solidFill>
                          <a:effectLst/>
                          <a:latin typeface="Calibri" panose="020F0502020204030204" pitchFamily="34" charset="0"/>
                        </a:rPr>
                        <a:t>cnt_active_contracts</a:t>
                      </a:r>
                      <a:endParaRPr lang="en-IN" sz="110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2697821"/>
                  </a:ext>
                </a:extLst>
              </a:tr>
              <a:tr h="283864">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BE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35142356"/>
                  </a:ext>
                </a:extLst>
              </a:tr>
              <a:tr h="283864">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8EA"/>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7607559"/>
                  </a:ext>
                </a:extLst>
              </a:tr>
              <a:tr h="283864">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9F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59606865"/>
                  </a:ext>
                </a:extLst>
              </a:tr>
              <a:tr h="283864">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9F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74018995"/>
                  </a:ext>
                </a:extLst>
              </a:tr>
              <a:tr h="283864">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5509883"/>
                  </a:ext>
                </a:extLst>
              </a:tr>
              <a:tr h="283864">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FE5"/>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30520786"/>
                  </a:ext>
                </a:extLst>
              </a:tr>
              <a:tr h="283864">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8D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8462270"/>
                  </a:ext>
                </a:extLst>
              </a:tr>
              <a:tr h="283864">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0A1CA"/>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53988699"/>
                  </a:ext>
                </a:extLst>
              </a:tr>
              <a:tr h="283864">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081B9"/>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1056077"/>
                  </a:ext>
                </a:extLst>
              </a:tr>
              <a:tr h="283864">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4369"/>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46051153"/>
                  </a:ext>
                </a:extLst>
              </a:tr>
              <a:tr h="283864">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25590761"/>
                  </a:ext>
                </a:extLst>
              </a:tr>
            </a:tbl>
          </a:graphicData>
        </a:graphic>
      </p:graphicFrame>
    </p:spTree>
    <p:extLst>
      <p:ext uri="{BB962C8B-B14F-4D97-AF65-F5344CB8AC3E}">
        <p14:creationId xmlns:p14="http://schemas.microsoft.com/office/powerpoint/2010/main" val="2653348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B8731-D158-803F-DC83-2288334AC8C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4EE2CCB-AAFB-E490-36F6-4E9C12070B24}"/>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8: </a:t>
            </a:r>
            <a:r>
              <a:rPr lang="en-US" sz="2400" err="1"/>
              <a:t>cnt_active_contracts</a:t>
            </a:r>
            <a:r>
              <a:rPr lang="en-US" sz="2400"/>
              <a:t>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9934493C-AC7C-A3A9-9FE2-32A6E30FE454}"/>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BE40AF00-1381-AAB1-9A85-CE72D8B6F06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CFFB548-A073-A194-962D-A05CC164E78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D4AF28C0-89DF-9601-C133-EC490B49F41A}"/>
              </a:ext>
            </a:extLst>
          </p:cNvPr>
          <p:cNvSpPr txBox="1"/>
          <p:nvPr/>
        </p:nvSpPr>
        <p:spPr>
          <a:xfrm>
            <a:off x="1934198" y="4853576"/>
            <a:ext cx="832360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a:t>
            </a:r>
            <a:r>
              <a:rPr lang="en-US" sz="1400" err="1"/>
              <a:t>cnt_active_contracts</a:t>
            </a:r>
            <a:r>
              <a:rPr lang="en-US" sz="1400"/>
              <a:t> remained low and stable during training, fluctuating within ~0.0005 to ~0.002. However, during the Test/OOT period (Feb to Jul 2025), CSI gradually increased, reaching ~0.021 by Jul 2025. While values remained below the drift threshold, the consistent upward trend suggests mild drift signals.</a:t>
            </a:r>
          </a:p>
        </p:txBody>
      </p:sp>
      <p:pic>
        <p:nvPicPr>
          <p:cNvPr id="6" name="Picture 5">
            <a:extLst>
              <a:ext uri="{FF2B5EF4-FFF2-40B4-BE49-F238E27FC236}">
                <a16:creationId xmlns:a16="http://schemas.microsoft.com/office/drawing/2014/main" id="{F1072325-2CD6-1A88-B8DD-125B9AED3BA7}"/>
              </a:ext>
            </a:extLst>
          </p:cNvPr>
          <p:cNvPicPr>
            <a:picLocks noChangeAspect="1"/>
          </p:cNvPicPr>
          <p:nvPr/>
        </p:nvPicPr>
        <p:blipFill>
          <a:blip r:embed="rId2"/>
          <a:stretch>
            <a:fillRect/>
          </a:stretch>
        </p:blipFill>
        <p:spPr>
          <a:xfrm>
            <a:off x="1385886" y="867025"/>
            <a:ext cx="9420225" cy="3714750"/>
          </a:xfrm>
          <a:prstGeom prst="rect">
            <a:avLst/>
          </a:prstGeom>
        </p:spPr>
      </p:pic>
    </p:spTree>
    <p:extLst>
      <p:ext uri="{BB962C8B-B14F-4D97-AF65-F5344CB8AC3E}">
        <p14:creationId xmlns:p14="http://schemas.microsoft.com/office/powerpoint/2010/main" val="513275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D5F98-EDB6-AD53-FA70-EC84A73C3E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90BD4C-E01E-C61D-ED0A-378D2918E5F2}"/>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9: vel_contract_closed_amt_3on12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210DC5D1-8C71-4265-D9AE-2538041339B0}"/>
              </a:ext>
            </a:extLst>
          </p:cNvPr>
          <p:cNvSpPr txBox="1"/>
          <p:nvPr/>
        </p:nvSpPr>
        <p:spPr>
          <a:xfrm>
            <a:off x="279944" y="568012"/>
            <a:ext cx="11727279" cy="369332"/>
          </a:xfrm>
          <a:prstGeom prst="rect">
            <a:avLst/>
          </a:prstGeom>
          <a:noFill/>
        </p:spPr>
        <p:txBody>
          <a:bodyPr wrap="square" rtlCol="0">
            <a:spAutoFit/>
          </a:bodyPr>
          <a:lstStyle/>
          <a:p>
            <a:pPr lvl="0">
              <a:defRPr/>
            </a:pPr>
            <a:r>
              <a:rPr lang="en-US"/>
              <a:t>Velocity amount  of closed granted contracts 3M on 12M</a:t>
            </a:r>
            <a:endParaRPr lang="en-IN"/>
          </a:p>
        </p:txBody>
      </p:sp>
      <p:sp>
        <p:nvSpPr>
          <p:cNvPr id="5" name="Slide Number Placeholder 1">
            <a:extLst>
              <a:ext uri="{FF2B5EF4-FFF2-40B4-BE49-F238E27FC236}">
                <a16:creationId xmlns:a16="http://schemas.microsoft.com/office/drawing/2014/main" id="{A8562F2A-0184-9178-258D-ACBA2227ECBB}"/>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66E17A49-68E3-0CD0-D5C6-A91725E4163A}"/>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132EE60-5E02-03ED-E5BA-351AAADFDB1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7EF54522-4909-BFD2-C680-2807C5CDAB4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C8E938B-66FE-4769-5A16-2600F605B291}"/>
              </a:ext>
            </a:extLst>
          </p:cNvPr>
          <p:cNvPicPr>
            <a:picLocks noChangeAspect="1"/>
          </p:cNvPicPr>
          <p:nvPr/>
        </p:nvPicPr>
        <p:blipFill>
          <a:blip r:embed="rId2"/>
          <a:stretch>
            <a:fillRect/>
          </a:stretch>
        </p:blipFill>
        <p:spPr>
          <a:xfrm>
            <a:off x="270071" y="942136"/>
            <a:ext cx="5911273" cy="5423895"/>
          </a:xfrm>
          <a:prstGeom prst="rect">
            <a:avLst/>
          </a:prstGeom>
        </p:spPr>
      </p:pic>
      <p:pic>
        <p:nvPicPr>
          <p:cNvPr id="11" name="Picture 10">
            <a:extLst>
              <a:ext uri="{FF2B5EF4-FFF2-40B4-BE49-F238E27FC236}">
                <a16:creationId xmlns:a16="http://schemas.microsoft.com/office/drawing/2014/main" id="{08877F64-FDAC-0B67-FE63-0DEF3675B270}"/>
              </a:ext>
            </a:extLst>
          </p:cNvPr>
          <p:cNvPicPr>
            <a:picLocks noChangeAspect="1"/>
          </p:cNvPicPr>
          <p:nvPr/>
        </p:nvPicPr>
        <p:blipFill>
          <a:blip r:embed="rId3"/>
          <a:stretch>
            <a:fillRect/>
          </a:stretch>
        </p:blipFill>
        <p:spPr>
          <a:xfrm>
            <a:off x="6291072" y="3568150"/>
            <a:ext cx="5726024" cy="1954825"/>
          </a:xfrm>
          <a:prstGeom prst="rect">
            <a:avLst/>
          </a:prstGeom>
        </p:spPr>
      </p:pic>
    </p:spTree>
    <p:extLst>
      <p:ext uri="{BB962C8B-B14F-4D97-AF65-F5344CB8AC3E}">
        <p14:creationId xmlns:p14="http://schemas.microsoft.com/office/powerpoint/2010/main" val="3166827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AE3FD-AC58-DDBC-5CAA-94DB2DE72C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336E99-31DC-41C7-91BA-24071BAFD120}"/>
              </a:ext>
            </a:extLst>
          </p:cNvPr>
          <p:cNvSpPr>
            <a:spLocks noGrp="1"/>
          </p:cNvSpPr>
          <p:nvPr>
            <p:ph type="title"/>
          </p:nvPr>
        </p:nvSpPr>
        <p:spPr>
          <a:xfrm>
            <a:off x="289882" y="1614"/>
            <a:ext cx="12063144" cy="537454"/>
          </a:xfrm>
        </p:spPr>
        <p:txBody>
          <a:bodyPr vert="horz" lIns="91440" tIns="45720" rIns="91440" bIns="45720" rtlCol="0" anchor="ctr">
            <a:normAutofit fontScale="90000"/>
          </a:bodyPr>
          <a:lstStyle/>
          <a:p>
            <a:pPr>
              <a:lnSpc>
                <a:spcPct val="150000"/>
              </a:lnSpc>
            </a:pPr>
            <a:r>
              <a:rPr lang="en-US" sz="2800"/>
              <a:t>Rank# 9: vel_contract_closed_amt_3on12</a:t>
            </a:r>
            <a:r>
              <a:rPr lang="en-US"/>
              <a:t> (2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CC87DD92-D3D1-8E5C-503E-1198C9E22E7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38B2D681-7F4B-BCC9-49D8-9AA74680A34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C91D6F2-AAF5-C150-0B92-BEB8D40E02E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B3C9A0F-B0AC-5CB7-EFA4-5ACB021673C2}"/>
              </a:ext>
            </a:extLst>
          </p:cNvPr>
          <p:cNvSpPr txBox="1"/>
          <p:nvPr/>
        </p:nvSpPr>
        <p:spPr>
          <a:xfrm>
            <a:off x="202751" y="5581637"/>
            <a:ext cx="560282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groups are highly concentrated near zero with a steep right-skew. Good customers (red) show a slightly sharper peak, while bad customers (blue) appear more spread in the lower range.</a:t>
            </a:r>
          </a:p>
        </p:txBody>
      </p:sp>
      <p:sp>
        <p:nvSpPr>
          <p:cNvPr id="6" name="TextBox 5">
            <a:extLst>
              <a:ext uri="{FF2B5EF4-FFF2-40B4-BE49-F238E27FC236}">
                <a16:creationId xmlns:a16="http://schemas.microsoft.com/office/drawing/2014/main" id="{D5BE7C4C-C6B5-E482-0E3F-1A4763F0A165}"/>
              </a:ext>
            </a:extLst>
          </p:cNvPr>
          <p:cNvSpPr txBox="1"/>
          <p:nvPr/>
        </p:nvSpPr>
        <p:spPr>
          <a:xfrm>
            <a:off x="6096000" y="689028"/>
            <a:ext cx="59464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Distributions are well matched. Majority of values lie below 2, with rare outliers extending beyond 30. Feature appears stable across datasets.</a:t>
            </a:r>
            <a:endParaRPr lang="en-US" sz="1300"/>
          </a:p>
        </p:txBody>
      </p:sp>
      <p:pic>
        <p:nvPicPr>
          <p:cNvPr id="24578" name="Picture 2">
            <a:extLst>
              <a:ext uri="{FF2B5EF4-FFF2-40B4-BE49-F238E27FC236}">
                <a16:creationId xmlns:a16="http://schemas.microsoft.com/office/drawing/2014/main" id="{12FA5C92-A193-B3BA-085B-EE8EBD1FF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6" y="689027"/>
            <a:ext cx="5839297" cy="473981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1CBBC656-A56D-D427-7B29-EBEF398ED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189" y="1362209"/>
            <a:ext cx="5923811" cy="549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458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D1ED1-0B8C-65DC-2DE3-C8D0E8A5E6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20C313B-5AFF-3479-A2C0-EED8EBCA9915}"/>
              </a:ext>
            </a:extLst>
          </p:cNvPr>
          <p:cNvSpPr>
            <a:spLocks noGrp="1"/>
          </p:cNvSpPr>
          <p:nvPr>
            <p:ph type="title"/>
          </p:nvPr>
        </p:nvSpPr>
        <p:spPr>
          <a:xfrm>
            <a:off x="291755" y="109221"/>
            <a:ext cx="11627711" cy="523828"/>
          </a:xfrm>
        </p:spPr>
        <p:txBody>
          <a:bodyPr vert="horz" lIns="91440" tIns="45720" rIns="91440" bIns="45720" rtlCol="0" anchor="ctr">
            <a:normAutofit fontScale="90000"/>
          </a:bodyPr>
          <a:lstStyle/>
          <a:p>
            <a:pPr>
              <a:lnSpc>
                <a:spcPct val="100000"/>
              </a:lnSpc>
            </a:pPr>
            <a:r>
              <a:rPr lang="en-US" sz="2800"/>
              <a:t>Rank# 9: vel_contract_closed_amt_3on12</a:t>
            </a:r>
            <a:r>
              <a:rPr lang="en-US"/>
              <a:t> </a:t>
            </a:r>
            <a:r>
              <a:rPr lang="en-US" sz="2800"/>
              <a:t>(3 / 5)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91B5E063-7590-9D50-FBD4-5D63F159E29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E38E897F-FED2-5967-E6B4-ED974A82BC9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86BE8E9D-FF63-5ED4-9B3C-F11BF800F76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084CDC2D-0AA9-DA95-50BF-D9A08EFAAD2F}"/>
              </a:ext>
            </a:extLst>
          </p:cNvPr>
          <p:cNvSpPr/>
          <p:nvPr/>
        </p:nvSpPr>
        <p:spPr>
          <a:xfrm>
            <a:off x="398988" y="1771038"/>
            <a:ext cx="3678505" cy="36834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gn="just">
              <a:spcAft>
                <a:spcPts val="1200"/>
              </a:spcAft>
              <a:buFont typeface="Arial,Sans-Serif" panose="020B0604020202020204" pitchFamily="34" charset="0"/>
              <a:buChar char="•"/>
            </a:pPr>
            <a:r>
              <a:rPr lang="en-US" sz="1600">
                <a:solidFill>
                  <a:schemeClr val="tx1"/>
                </a:solidFill>
              </a:rPr>
              <a:t>The red prediction line aligns closely with the blue target line across bins, demonstrating the model’s ability to learn from this feature.</a:t>
            </a:r>
          </a:p>
          <a:p>
            <a:pPr marL="171450" indent="-171450" algn="just">
              <a:spcAft>
                <a:spcPts val="1200"/>
              </a:spcAft>
              <a:buFont typeface="Arial,Sans-Serif" panose="020B0604020202020204" pitchFamily="34" charset="0"/>
              <a:buChar char="•"/>
            </a:pPr>
            <a:r>
              <a:rPr lang="en-US" sz="1600">
                <a:solidFill>
                  <a:schemeClr val="tx1"/>
                </a:solidFill>
              </a:rPr>
              <a:t>Overall stability and trend consistency indicate predictive value.</a:t>
            </a:r>
          </a:p>
          <a:p>
            <a:pPr marL="171450" indent="-171450" algn="just">
              <a:spcAft>
                <a:spcPts val="1200"/>
              </a:spcAft>
              <a:buFont typeface="Arial,Sans-Serif" panose="020B0604020202020204" pitchFamily="34" charset="0"/>
              <a:buChar char="•"/>
            </a:pPr>
            <a:r>
              <a:rPr lang="en-US" sz="1600">
                <a:solidFill>
                  <a:schemeClr val="tx1"/>
                </a:solidFill>
              </a:rPr>
              <a:t>The purple object distribution line remains steady, supporting the feature’s robustness and reliability for model inclusion.</a:t>
            </a:r>
            <a:endParaRPr lang="en-GB" sz="16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7D009E92-50DC-D301-A2B4-D9DCEE371BF6}"/>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19EEE5A9-4968-DAA9-BFD9-582FB87614BE}"/>
              </a:ext>
            </a:extLst>
          </p:cNvPr>
          <p:cNvPicPr>
            <a:picLocks noChangeAspect="1"/>
          </p:cNvPicPr>
          <p:nvPr/>
        </p:nvPicPr>
        <p:blipFill>
          <a:blip r:embed="rId3"/>
          <a:stretch>
            <a:fillRect/>
          </a:stretch>
        </p:blipFill>
        <p:spPr>
          <a:xfrm>
            <a:off x="4242392" y="1980092"/>
            <a:ext cx="7412396" cy="3897138"/>
          </a:xfrm>
          <a:prstGeom prst="rect">
            <a:avLst/>
          </a:prstGeom>
        </p:spPr>
      </p:pic>
    </p:spTree>
    <p:extLst>
      <p:ext uri="{BB962C8B-B14F-4D97-AF65-F5344CB8AC3E}">
        <p14:creationId xmlns:p14="http://schemas.microsoft.com/office/powerpoint/2010/main" val="2416161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A67CE-DC3F-3414-6F40-23AF590838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C6F3C3-4D18-0876-006C-E07A36361763}"/>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9: vel_contract_closed_amt_3on12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7A11209F-4DD2-BCDE-7C28-3333C67957D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68A60AF-17CA-F6A9-A1B1-FD91A2AE0AD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2B8D928-7CBD-FF35-8D0C-5DA59378996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AED14CBC-5895-FF86-6723-075929927520}"/>
              </a:ext>
            </a:extLst>
          </p:cNvPr>
          <p:cNvSpPr txBox="1"/>
          <p:nvPr/>
        </p:nvSpPr>
        <p:spPr>
          <a:xfrm>
            <a:off x="6194801" y="1828562"/>
            <a:ext cx="4727276"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mean closed contract amount shows a gentle rise from 1.07 in Sep 2024 to 1.23 in Jul 2025, with only minor fluctuations.</a:t>
            </a:r>
          </a:p>
          <a:p>
            <a:pPr marL="285750" indent="-285750">
              <a:spcAft>
                <a:spcPts val="1200"/>
              </a:spcAft>
              <a:buFont typeface="Arial" panose="020B0604020202020204" pitchFamily="34" charset="0"/>
              <a:buChar char="•"/>
            </a:pPr>
            <a:r>
              <a:rPr lang="en-US" sz="1300"/>
              <a:t>No volatility is observed, and the changes follow a stable, upward trend.</a:t>
            </a:r>
          </a:p>
          <a:p>
            <a:pPr marL="285750" indent="-285750">
              <a:spcAft>
                <a:spcPts val="1200"/>
              </a:spcAft>
              <a:buFont typeface="Arial" panose="020B0604020202020204" pitchFamily="34" charset="0"/>
              <a:buChar char="•"/>
            </a:pPr>
            <a:r>
              <a:rPr lang="en-US" sz="1300"/>
              <a:t>This confirms the feature’s consistency and suitability for temporal modeling.</a:t>
            </a:r>
            <a:endParaRPr lang="en-IN" sz="1300"/>
          </a:p>
        </p:txBody>
      </p:sp>
      <p:graphicFrame>
        <p:nvGraphicFramePr>
          <p:cNvPr id="4" name="Table 3">
            <a:extLst>
              <a:ext uri="{FF2B5EF4-FFF2-40B4-BE49-F238E27FC236}">
                <a16:creationId xmlns:a16="http://schemas.microsoft.com/office/drawing/2014/main" id="{8C252B17-080A-EEA3-605C-720BEB5431AC}"/>
              </a:ext>
            </a:extLst>
          </p:cNvPr>
          <p:cNvGraphicFramePr>
            <a:graphicFrameLocks noGrp="1"/>
          </p:cNvGraphicFramePr>
          <p:nvPr>
            <p:extLst>
              <p:ext uri="{D42A27DB-BD31-4B8C-83A1-F6EECF244321}">
                <p14:modId xmlns:p14="http://schemas.microsoft.com/office/powerpoint/2010/main" val="545149752"/>
              </p:ext>
            </p:extLst>
          </p:nvPr>
        </p:nvGraphicFramePr>
        <p:xfrm>
          <a:off x="1162446" y="1058365"/>
          <a:ext cx="4345657" cy="3566795"/>
        </p:xfrm>
        <a:graphic>
          <a:graphicData uri="http://schemas.openxmlformats.org/drawingml/2006/table">
            <a:tbl>
              <a:tblPr/>
              <a:tblGrid>
                <a:gridCol w="1405526">
                  <a:extLst>
                    <a:ext uri="{9D8B030D-6E8A-4147-A177-3AD203B41FA5}">
                      <a16:colId xmlns:a16="http://schemas.microsoft.com/office/drawing/2014/main" val="816129856"/>
                    </a:ext>
                  </a:extLst>
                </a:gridCol>
                <a:gridCol w="688421">
                  <a:extLst>
                    <a:ext uri="{9D8B030D-6E8A-4147-A177-3AD203B41FA5}">
                      <a16:colId xmlns:a16="http://schemas.microsoft.com/office/drawing/2014/main" val="548373306"/>
                    </a:ext>
                  </a:extLst>
                </a:gridCol>
                <a:gridCol w="688421">
                  <a:extLst>
                    <a:ext uri="{9D8B030D-6E8A-4147-A177-3AD203B41FA5}">
                      <a16:colId xmlns:a16="http://schemas.microsoft.com/office/drawing/2014/main" val="1454446070"/>
                    </a:ext>
                  </a:extLst>
                </a:gridCol>
                <a:gridCol w="688421">
                  <a:extLst>
                    <a:ext uri="{9D8B030D-6E8A-4147-A177-3AD203B41FA5}">
                      <a16:colId xmlns:a16="http://schemas.microsoft.com/office/drawing/2014/main" val="4002851717"/>
                    </a:ext>
                  </a:extLst>
                </a:gridCol>
                <a:gridCol w="186447">
                  <a:extLst>
                    <a:ext uri="{9D8B030D-6E8A-4147-A177-3AD203B41FA5}">
                      <a16:colId xmlns:a16="http://schemas.microsoft.com/office/drawing/2014/main" val="815704881"/>
                    </a:ext>
                  </a:extLst>
                </a:gridCol>
                <a:gridCol w="688421">
                  <a:extLst>
                    <a:ext uri="{9D8B030D-6E8A-4147-A177-3AD203B41FA5}">
                      <a16:colId xmlns:a16="http://schemas.microsoft.com/office/drawing/2014/main" val="172062986"/>
                    </a:ext>
                  </a:extLst>
                </a:gridCol>
              </a:tblGrid>
              <a:tr h="499929">
                <a:tc>
                  <a:txBody>
                    <a:bodyPr/>
                    <a:lstStyle/>
                    <a:p>
                      <a:pPr algn="ctr" fontAlgn="ctr"/>
                      <a:r>
                        <a:rPr lang="en-US" sz="1100" b="1" i="0" u="none" strike="noStrike">
                          <a:solidFill>
                            <a:srgbClr val="000000"/>
                          </a:solidFill>
                          <a:effectLst/>
                          <a:latin typeface="Calibri" panose="020F0502020204030204" pitchFamily="34" charset="0"/>
                        </a:rPr>
                        <a:t>vel_contract_closed_amt_3on12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3769499"/>
                  </a:ext>
                </a:extLst>
              </a:tr>
              <a:tr h="278806">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22400035"/>
                  </a:ext>
                </a:extLst>
              </a:tr>
              <a:tr h="278806">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AE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22228571"/>
                  </a:ext>
                </a:extLst>
              </a:tr>
              <a:tr h="278806">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8B1D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01426760"/>
                  </a:ext>
                </a:extLst>
              </a:tr>
              <a:tr h="278806">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C1D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48518844"/>
                  </a:ext>
                </a:extLst>
              </a:tr>
              <a:tr h="278806">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A9C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6951257"/>
                  </a:ext>
                </a:extLst>
              </a:tr>
              <a:tr h="278806">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C1D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30339537"/>
                  </a:ext>
                </a:extLst>
              </a:tr>
              <a:tr h="278806">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C89B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31346476"/>
                  </a:ext>
                </a:extLst>
              </a:tr>
              <a:tr h="278806">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295C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65153415"/>
                  </a:ext>
                </a:extLst>
              </a:tr>
              <a:tr h="278806">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3456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63910173"/>
                  </a:ext>
                </a:extLst>
              </a:tr>
              <a:tr h="278806">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1.27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0227498"/>
                  </a:ext>
                </a:extLst>
              </a:tr>
              <a:tr h="278806">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1.23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67A2"/>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9199445"/>
                  </a:ext>
                </a:extLst>
              </a:tr>
            </a:tbl>
          </a:graphicData>
        </a:graphic>
      </p:graphicFrame>
    </p:spTree>
    <p:extLst>
      <p:ext uri="{BB962C8B-B14F-4D97-AF65-F5344CB8AC3E}">
        <p14:creationId xmlns:p14="http://schemas.microsoft.com/office/powerpoint/2010/main" val="3185303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E7601-EB77-9B79-467D-A39455BA66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CA5CE8D-D078-C551-ED39-BE8FB3B48ED4}"/>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9: vel_contract_closed_amt_3on12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14570E05-7467-E749-3918-2F5573DB05EA}"/>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14507E43-9A5B-FB44-6C0F-57C03FF432B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9EBDBA3-48A0-A644-EB24-E8C97FF5BE5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07F12FD7-A841-1776-1D99-283CE84244B4}"/>
              </a:ext>
            </a:extLst>
          </p:cNvPr>
          <p:cNvSpPr txBox="1"/>
          <p:nvPr/>
        </p:nvSpPr>
        <p:spPr>
          <a:xfrm>
            <a:off x="1934198" y="4853576"/>
            <a:ext cx="832360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vel_contract_closed_amt_3on12 was low and stable during training (~0.0005 to ~0.005). In the Test/OOT period (Feb to Jul 2025), CSI increased gradually and peaked at ~0.020 by Jul 2025. Though still under the 0.1 threshold, the upward trajectory indicates potential drift development.</a:t>
            </a:r>
          </a:p>
        </p:txBody>
      </p:sp>
      <p:pic>
        <p:nvPicPr>
          <p:cNvPr id="9" name="Picture 8">
            <a:extLst>
              <a:ext uri="{FF2B5EF4-FFF2-40B4-BE49-F238E27FC236}">
                <a16:creationId xmlns:a16="http://schemas.microsoft.com/office/drawing/2014/main" id="{F9504218-93F6-7F74-8576-20191D4ECC3C}"/>
              </a:ext>
            </a:extLst>
          </p:cNvPr>
          <p:cNvPicPr>
            <a:picLocks noChangeAspect="1"/>
          </p:cNvPicPr>
          <p:nvPr/>
        </p:nvPicPr>
        <p:blipFill>
          <a:blip r:embed="rId2"/>
          <a:stretch>
            <a:fillRect/>
          </a:stretch>
        </p:blipFill>
        <p:spPr>
          <a:xfrm>
            <a:off x="1378428" y="867025"/>
            <a:ext cx="9420225" cy="3714750"/>
          </a:xfrm>
          <a:prstGeom prst="rect">
            <a:avLst/>
          </a:prstGeom>
        </p:spPr>
      </p:pic>
    </p:spTree>
    <p:extLst>
      <p:ext uri="{BB962C8B-B14F-4D97-AF65-F5344CB8AC3E}">
        <p14:creationId xmlns:p14="http://schemas.microsoft.com/office/powerpoint/2010/main" val="342949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41211-B588-765C-61C5-5D5E51388F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B97C57-1667-78CC-CDFE-862EA46DB49B}"/>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10: vel_contract_granted_amt_6on12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78073372-2232-3BA3-ED95-26C7313BA62F}"/>
              </a:ext>
            </a:extLst>
          </p:cNvPr>
          <p:cNvSpPr txBox="1"/>
          <p:nvPr/>
        </p:nvSpPr>
        <p:spPr>
          <a:xfrm>
            <a:off x="279944" y="568012"/>
            <a:ext cx="11727279" cy="369332"/>
          </a:xfrm>
          <a:prstGeom prst="rect">
            <a:avLst/>
          </a:prstGeom>
          <a:noFill/>
        </p:spPr>
        <p:txBody>
          <a:bodyPr wrap="square" rtlCol="0">
            <a:spAutoFit/>
          </a:bodyPr>
          <a:lstStyle/>
          <a:p>
            <a:pPr lvl="0">
              <a:defRPr/>
            </a:pPr>
            <a:r>
              <a:rPr lang="en-US"/>
              <a:t>Velocity amount  of granted contracts 6M </a:t>
            </a:r>
            <a:r>
              <a:rPr kumimoji="0" lang="en-US" b="0" i="0" u="none" strike="noStrike" kern="1200" cap="none" spc="0" normalizeH="0" baseline="0" noProof="0">
                <a:ln>
                  <a:noFill/>
                </a:ln>
                <a:effectLst/>
                <a:uLnTx/>
                <a:uFillTx/>
                <a:latin typeface="Univers LT"/>
                <a:ea typeface="+mn-ea"/>
                <a:cs typeface="+mn-cs"/>
              </a:rPr>
              <a:t>on 12M</a:t>
            </a:r>
            <a:endParaRPr kumimoji="0" lang="en-IN"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FB470B23-2143-4799-C464-61346CF2076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2028D74C-28DF-AC94-AC1B-EA8A7E396214}"/>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E14ACCD8-A5EC-69B4-8F00-C1B6A318332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7B6616F-3F19-4B60-32EB-A3038F8F21F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59644EA-4EA0-6402-10FA-6565EF151D9F}"/>
              </a:ext>
            </a:extLst>
          </p:cNvPr>
          <p:cNvPicPr>
            <a:picLocks noChangeAspect="1"/>
          </p:cNvPicPr>
          <p:nvPr/>
        </p:nvPicPr>
        <p:blipFill>
          <a:blip r:embed="rId2"/>
          <a:stretch>
            <a:fillRect/>
          </a:stretch>
        </p:blipFill>
        <p:spPr>
          <a:xfrm>
            <a:off x="64008" y="933498"/>
            <a:ext cx="6510528" cy="5489582"/>
          </a:xfrm>
          <a:prstGeom prst="rect">
            <a:avLst/>
          </a:prstGeom>
        </p:spPr>
      </p:pic>
      <p:pic>
        <p:nvPicPr>
          <p:cNvPr id="11" name="Picture 10">
            <a:extLst>
              <a:ext uri="{FF2B5EF4-FFF2-40B4-BE49-F238E27FC236}">
                <a16:creationId xmlns:a16="http://schemas.microsoft.com/office/drawing/2014/main" id="{C10FE127-03B4-DF4E-D046-DA5DB8308005}"/>
              </a:ext>
            </a:extLst>
          </p:cNvPr>
          <p:cNvPicPr>
            <a:picLocks noChangeAspect="1"/>
          </p:cNvPicPr>
          <p:nvPr/>
        </p:nvPicPr>
        <p:blipFill>
          <a:blip r:embed="rId3"/>
          <a:stretch>
            <a:fillRect/>
          </a:stretch>
        </p:blipFill>
        <p:spPr>
          <a:xfrm>
            <a:off x="6665976" y="3568533"/>
            <a:ext cx="5462016" cy="1771563"/>
          </a:xfrm>
          <a:prstGeom prst="rect">
            <a:avLst/>
          </a:prstGeom>
        </p:spPr>
      </p:pic>
    </p:spTree>
    <p:extLst>
      <p:ext uri="{BB962C8B-B14F-4D97-AF65-F5344CB8AC3E}">
        <p14:creationId xmlns:p14="http://schemas.microsoft.com/office/powerpoint/2010/main" val="4138885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1924D-DA74-16D1-2275-08C72901A1A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A7EBA6-93BF-FE85-24B0-1BB8E45C752F}"/>
              </a:ext>
            </a:extLst>
          </p:cNvPr>
          <p:cNvSpPr>
            <a:spLocks noGrp="1"/>
          </p:cNvSpPr>
          <p:nvPr>
            <p:ph type="title"/>
          </p:nvPr>
        </p:nvSpPr>
        <p:spPr>
          <a:xfrm>
            <a:off x="289882" y="0"/>
            <a:ext cx="12063144" cy="529257"/>
          </a:xfrm>
        </p:spPr>
        <p:txBody>
          <a:bodyPr vert="horz" lIns="91440" tIns="45720" rIns="91440" bIns="45720" rtlCol="0" anchor="ctr">
            <a:normAutofit fontScale="90000"/>
          </a:bodyPr>
          <a:lstStyle/>
          <a:p>
            <a:pPr>
              <a:lnSpc>
                <a:spcPct val="150000"/>
              </a:lnSpc>
            </a:pPr>
            <a:r>
              <a:rPr lang="en-US" sz="2800"/>
              <a:t>Rank# 10: vel_contract_granted_amt_6on12</a:t>
            </a:r>
            <a:r>
              <a:rPr lang="en-US"/>
              <a:t> (2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7A00549F-826E-68C3-FFBD-3DE7DBDBA1F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DEF41DF-7E57-CDD1-765B-CABEBB51BB5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1472BCFF-9414-1564-6CD3-D8DA32B22BF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96491D70-1A5A-97F6-A627-5263B88681A1}"/>
              </a:ext>
            </a:extLst>
          </p:cNvPr>
          <p:cNvSpPr txBox="1"/>
          <p:nvPr/>
        </p:nvSpPr>
        <p:spPr>
          <a:xfrm>
            <a:off x="221731" y="5551420"/>
            <a:ext cx="560282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Distributions are right-skewed and similar across both classes. Good customers (red) show slightly more density around the central peak, while bad customers (blue) have marginally heavier tails.</a:t>
            </a:r>
            <a:endParaRPr lang="en-US" sz="1300"/>
          </a:p>
        </p:txBody>
      </p:sp>
      <p:sp>
        <p:nvSpPr>
          <p:cNvPr id="6" name="TextBox 5">
            <a:extLst>
              <a:ext uri="{FF2B5EF4-FFF2-40B4-BE49-F238E27FC236}">
                <a16:creationId xmlns:a16="http://schemas.microsoft.com/office/drawing/2014/main" id="{62C2363A-B1E3-956E-5B32-FC6D067B2B4D}"/>
              </a:ext>
            </a:extLst>
          </p:cNvPr>
          <p:cNvSpPr txBox="1"/>
          <p:nvPr/>
        </p:nvSpPr>
        <p:spPr>
          <a:xfrm>
            <a:off x="6096000" y="706074"/>
            <a:ext cx="594647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Train and test distributions are closely aligned. Most values fall below 3, with rare outliers up to 30. Feature shows strong stability across datasets.</a:t>
            </a:r>
          </a:p>
        </p:txBody>
      </p:sp>
      <p:pic>
        <p:nvPicPr>
          <p:cNvPr id="25602" name="Picture 2">
            <a:extLst>
              <a:ext uri="{FF2B5EF4-FFF2-40B4-BE49-F238E27FC236}">
                <a16:creationId xmlns:a16="http://schemas.microsoft.com/office/drawing/2014/main" id="{C5F4E68B-0B33-E846-7C26-FF85D6564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06074"/>
            <a:ext cx="5602759" cy="4662337"/>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1F4E51C6-1302-356D-AC37-8D5CE0C27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701" y="1375334"/>
            <a:ext cx="6109299" cy="548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305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C8662-27D8-CBCB-9564-DE40BBD7A4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852BA5-8CC4-C5B2-4862-210A4E7B67E3}"/>
              </a:ext>
            </a:extLst>
          </p:cNvPr>
          <p:cNvSpPr>
            <a:spLocks noGrp="1"/>
          </p:cNvSpPr>
          <p:nvPr>
            <p:ph type="title"/>
          </p:nvPr>
        </p:nvSpPr>
        <p:spPr>
          <a:xfrm>
            <a:off x="291755" y="109221"/>
            <a:ext cx="11627711" cy="523828"/>
          </a:xfrm>
        </p:spPr>
        <p:txBody>
          <a:bodyPr vert="horz" lIns="91440" tIns="45720" rIns="91440" bIns="45720" rtlCol="0" anchor="ctr">
            <a:normAutofit fontScale="90000"/>
          </a:bodyPr>
          <a:lstStyle/>
          <a:p>
            <a:pPr>
              <a:lnSpc>
                <a:spcPct val="100000"/>
              </a:lnSpc>
            </a:pPr>
            <a:r>
              <a:rPr lang="en-US" sz="2800"/>
              <a:t>Rank# 10: vel_contract_granted_amt_6on12</a:t>
            </a:r>
            <a:r>
              <a:rPr lang="en-US"/>
              <a:t> </a:t>
            </a:r>
            <a:r>
              <a:rPr lang="en-US" sz="2800"/>
              <a:t>(3 / 5)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9DB9AC14-925F-EA0C-E378-B545BE3F8B6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358F680-B936-8571-BEF5-7FC4C7B7D36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54531E17-2C56-93DE-68D1-A552BBE93E8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114D4AED-2AED-E68A-C981-AD3CFCD1883C}"/>
              </a:ext>
            </a:extLst>
          </p:cNvPr>
          <p:cNvSpPr/>
          <p:nvPr/>
        </p:nvSpPr>
        <p:spPr>
          <a:xfrm>
            <a:off x="565520" y="1771039"/>
            <a:ext cx="3652217" cy="354524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600">
                <a:solidFill>
                  <a:schemeClr val="tx1"/>
                </a:solidFill>
              </a:rPr>
              <a:t>The prediction (red) line closely follows the actual target (blue), indicating good alignment and model learning across bins.</a:t>
            </a:r>
          </a:p>
          <a:p>
            <a:pPr marL="171450" indent="-171450">
              <a:spcAft>
                <a:spcPts val="1200"/>
              </a:spcAft>
              <a:buFont typeface="Arial,Sans-Serif" panose="020B0604020202020204" pitchFamily="34" charset="0"/>
              <a:buChar char="•"/>
            </a:pPr>
            <a:r>
              <a:rPr lang="en-US" sz="1600">
                <a:solidFill>
                  <a:schemeClr val="tx1"/>
                </a:solidFill>
              </a:rPr>
              <a:t>There’s a </a:t>
            </a:r>
            <a:r>
              <a:rPr lang="en-US" sz="1600" b="1">
                <a:solidFill>
                  <a:schemeClr val="tx1"/>
                </a:solidFill>
              </a:rPr>
              <a:t>slightly upward trend</a:t>
            </a:r>
            <a:r>
              <a:rPr lang="en-US" sz="1600">
                <a:solidFill>
                  <a:schemeClr val="tx1"/>
                </a:solidFill>
              </a:rPr>
              <a:t> in both prediction and target values, suggesting that higher velocity in granted amounts is </a:t>
            </a:r>
            <a:r>
              <a:rPr lang="en-US" sz="1600" b="1">
                <a:solidFill>
                  <a:schemeClr val="tx1"/>
                </a:solidFill>
              </a:rPr>
              <a:t>mildly associated with increased risk</a:t>
            </a:r>
            <a:r>
              <a:rPr lang="en-US" sz="1600">
                <a:solidFill>
                  <a:schemeClr val="tx1"/>
                </a:solidFill>
              </a:rPr>
              <a:t>.</a:t>
            </a:r>
            <a:br>
              <a:rPr lang="en-US" sz="1600">
                <a:solidFill>
                  <a:schemeClr val="tx1"/>
                </a:solidFill>
              </a:rPr>
            </a:br>
            <a:endParaRPr lang="en-US" sz="1600">
              <a:solidFill>
                <a:schemeClr val="tx1"/>
              </a:solidFill>
            </a:endParaRPr>
          </a:p>
          <a:p>
            <a:pPr marL="171450" indent="-171450">
              <a:spcAft>
                <a:spcPts val="1200"/>
              </a:spcAft>
              <a:buFont typeface="Arial,Sans-Serif" panose="020B0604020202020204" pitchFamily="34" charset="0"/>
              <a:buChar char="•"/>
            </a:pPr>
            <a:r>
              <a:rPr lang="en-US" sz="1600">
                <a:solidFill>
                  <a:schemeClr val="tx1"/>
                </a:solidFill>
              </a:rPr>
              <a:t>A stable and gradually increasing object count (purple) across bins reinforces the reliability and stability of this feature for modeling.</a:t>
            </a:r>
            <a:endParaRPr lang="en-GB" sz="16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10D377B9-26BC-F1C0-6817-9A621E3EBE75}"/>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02FE3EB8-8AD1-7F51-97A1-94BEA13C9790}"/>
              </a:ext>
            </a:extLst>
          </p:cNvPr>
          <p:cNvPicPr>
            <a:picLocks noChangeAspect="1"/>
          </p:cNvPicPr>
          <p:nvPr/>
        </p:nvPicPr>
        <p:blipFill>
          <a:blip r:embed="rId3"/>
          <a:stretch>
            <a:fillRect/>
          </a:stretch>
        </p:blipFill>
        <p:spPr>
          <a:xfrm>
            <a:off x="4256770" y="1928812"/>
            <a:ext cx="7439025" cy="3914775"/>
          </a:xfrm>
          <a:prstGeom prst="rect">
            <a:avLst/>
          </a:prstGeom>
        </p:spPr>
      </p:pic>
    </p:spTree>
    <p:extLst>
      <p:ext uri="{BB962C8B-B14F-4D97-AF65-F5344CB8AC3E}">
        <p14:creationId xmlns:p14="http://schemas.microsoft.com/office/powerpoint/2010/main" val="7761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F5135-1F87-803C-A7F4-1273F79BB4B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6ABE7A-2D02-03DE-C950-58A378604A01}"/>
              </a:ext>
            </a:extLst>
          </p:cNvPr>
          <p:cNvSpPr>
            <a:spLocks noGrp="1"/>
          </p:cNvSpPr>
          <p:nvPr>
            <p:ph type="title"/>
          </p:nvPr>
        </p:nvSpPr>
        <p:spPr>
          <a:xfrm>
            <a:off x="422878" y="236035"/>
            <a:ext cx="2368551" cy="587749"/>
          </a:xfrm>
        </p:spPr>
        <p:txBody>
          <a:bodyPr>
            <a:noAutofit/>
          </a:bodyPr>
          <a:lstStyle/>
          <a:p>
            <a:r>
              <a:rPr lang="en-IN" sz="2800"/>
              <a:t>SHAP (16 feat)</a:t>
            </a:r>
            <a:br>
              <a:rPr lang="en-IN" sz="2800"/>
            </a:br>
            <a:endParaRPr lang="en-IN" sz="2800"/>
          </a:p>
        </p:txBody>
      </p:sp>
      <p:sp>
        <p:nvSpPr>
          <p:cNvPr id="10" name="Slide Number Placeholder 1">
            <a:extLst>
              <a:ext uri="{FF2B5EF4-FFF2-40B4-BE49-F238E27FC236}">
                <a16:creationId xmlns:a16="http://schemas.microsoft.com/office/drawing/2014/main" id="{DAF8BE27-8F77-8A64-F184-5C66A501A2C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2" name="Rectangle 1">
            <a:extLst>
              <a:ext uri="{FF2B5EF4-FFF2-40B4-BE49-F238E27FC236}">
                <a16:creationId xmlns:a16="http://schemas.microsoft.com/office/drawing/2014/main" id="{260CA4F8-3C2A-FA19-9802-03D2F1E70D2E}"/>
              </a:ext>
            </a:extLst>
          </p:cNvPr>
          <p:cNvSpPr/>
          <p:nvPr/>
        </p:nvSpPr>
        <p:spPr>
          <a:xfrm>
            <a:off x="198019" y="1435788"/>
            <a:ext cx="4596304" cy="39864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The horizontal axis shows how much a feature affects the prediction. Points to the right mean the feature increases the prediction, and points to the left mean it decreases it.</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The color of each dot shows the feature value: red means the value is high, and blue means the value is low. Grey means categorical feature.</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If red dots are mostly on the right, it means high values of that feature increase Risk. If red dots are on the left, high values decrease Risk.</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The features are listed on the vertical axis, from most important at the top to least important at the bottom.</a:t>
            </a:r>
          </a:p>
        </p:txBody>
      </p:sp>
      <p:pic>
        <p:nvPicPr>
          <p:cNvPr id="5" name="Picture 4">
            <a:extLst>
              <a:ext uri="{FF2B5EF4-FFF2-40B4-BE49-F238E27FC236}">
                <a16:creationId xmlns:a16="http://schemas.microsoft.com/office/drawing/2014/main" id="{E9D47402-6CF3-7DE0-55EC-77ABC4F98AEF}"/>
              </a:ext>
            </a:extLst>
          </p:cNvPr>
          <p:cNvPicPr>
            <a:picLocks noChangeAspect="1"/>
          </p:cNvPicPr>
          <p:nvPr/>
        </p:nvPicPr>
        <p:blipFill>
          <a:blip r:embed="rId3"/>
          <a:stretch>
            <a:fillRect/>
          </a:stretch>
        </p:blipFill>
        <p:spPr>
          <a:xfrm>
            <a:off x="4992624" y="0"/>
            <a:ext cx="7199376" cy="6858000"/>
          </a:xfrm>
          <a:prstGeom prst="rect">
            <a:avLst/>
          </a:prstGeom>
        </p:spPr>
      </p:pic>
    </p:spTree>
    <p:extLst>
      <p:ext uri="{BB962C8B-B14F-4D97-AF65-F5344CB8AC3E}">
        <p14:creationId xmlns:p14="http://schemas.microsoft.com/office/powerpoint/2010/main" val="2995196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B7351-801E-171A-A833-596CA3EE2B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E0163F-0416-450E-BD64-1AAD8A931F09}"/>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10: vel_contract_granted_amt_6on12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B19E2575-2DCB-41C1-DD08-0ADE58640B9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F24560B-5383-FFE3-32B9-B115A1809C8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0C78A8A9-42B7-24C7-EB04-73ED94DE20F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921EEA1-0F51-FA20-94B7-5643F00CEB24}"/>
              </a:ext>
            </a:extLst>
          </p:cNvPr>
          <p:cNvSpPr txBox="1"/>
          <p:nvPr/>
        </p:nvSpPr>
        <p:spPr>
          <a:xfrm>
            <a:off x="6194801" y="1828562"/>
            <a:ext cx="4727276" cy="160043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mean steadily increases from 1.02 in Sep 2024 to 1.15 in Jul 2025, with small and controlled monthly changes.</a:t>
            </a:r>
          </a:p>
          <a:p>
            <a:pPr marL="285750" indent="-285750">
              <a:spcAft>
                <a:spcPts val="1200"/>
              </a:spcAft>
              <a:buFont typeface="Arial" panose="020B0604020202020204" pitchFamily="34" charset="0"/>
              <a:buChar char="•"/>
            </a:pPr>
            <a:r>
              <a:rPr lang="en-US" sz="1300"/>
              <a:t>The upward trend is linear and smooth, with no reversals or spikes.</a:t>
            </a:r>
          </a:p>
          <a:p>
            <a:pPr marL="285750" indent="-285750">
              <a:spcAft>
                <a:spcPts val="1200"/>
              </a:spcAft>
              <a:buFont typeface="Arial" panose="020B0604020202020204" pitchFamily="34" charset="0"/>
              <a:buChar char="•"/>
            </a:pPr>
            <a:r>
              <a:rPr lang="en-US" sz="1300"/>
              <a:t>This reflects healthy feature behavior over time and supports modeling confidence.</a:t>
            </a:r>
            <a:endParaRPr lang="en-IN" sz="1300"/>
          </a:p>
        </p:txBody>
      </p:sp>
      <p:graphicFrame>
        <p:nvGraphicFramePr>
          <p:cNvPr id="4" name="Table 3">
            <a:extLst>
              <a:ext uri="{FF2B5EF4-FFF2-40B4-BE49-F238E27FC236}">
                <a16:creationId xmlns:a16="http://schemas.microsoft.com/office/drawing/2014/main" id="{C153ACB8-65D3-D5A9-B5A4-2A0335BE710E}"/>
              </a:ext>
            </a:extLst>
          </p:cNvPr>
          <p:cNvGraphicFramePr>
            <a:graphicFrameLocks noGrp="1"/>
          </p:cNvGraphicFramePr>
          <p:nvPr>
            <p:extLst>
              <p:ext uri="{D42A27DB-BD31-4B8C-83A1-F6EECF244321}">
                <p14:modId xmlns:p14="http://schemas.microsoft.com/office/powerpoint/2010/main" val="983138581"/>
              </p:ext>
            </p:extLst>
          </p:nvPr>
        </p:nvGraphicFramePr>
        <p:xfrm>
          <a:off x="1121066" y="1105047"/>
          <a:ext cx="4344069" cy="3870988"/>
        </p:xfrm>
        <a:graphic>
          <a:graphicData uri="http://schemas.openxmlformats.org/drawingml/2006/table">
            <a:tbl>
              <a:tblPr/>
              <a:tblGrid>
                <a:gridCol w="1405013">
                  <a:extLst>
                    <a:ext uri="{9D8B030D-6E8A-4147-A177-3AD203B41FA5}">
                      <a16:colId xmlns:a16="http://schemas.microsoft.com/office/drawing/2014/main" val="2666933289"/>
                    </a:ext>
                  </a:extLst>
                </a:gridCol>
                <a:gridCol w="688169">
                  <a:extLst>
                    <a:ext uri="{9D8B030D-6E8A-4147-A177-3AD203B41FA5}">
                      <a16:colId xmlns:a16="http://schemas.microsoft.com/office/drawing/2014/main" val="2251443485"/>
                    </a:ext>
                  </a:extLst>
                </a:gridCol>
                <a:gridCol w="688169">
                  <a:extLst>
                    <a:ext uri="{9D8B030D-6E8A-4147-A177-3AD203B41FA5}">
                      <a16:colId xmlns:a16="http://schemas.microsoft.com/office/drawing/2014/main" val="7885609"/>
                    </a:ext>
                  </a:extLst>
                </a:gridCol>
                <a:gridCol w="688169">
                  <a:extLst>
                    <a:ext uri="{9D8B030D-6E8A-4147-A177-3AD203B41FA5}">
                      <a16:colId xmlns:a16="http://schemas.microsoft.com/office/drawing/2014/main" val="2568168225"/>
                    </a:ext>
                  </a:extLst>
                </a:gridCol>
                <a:gridCol w="186380">
                  <a:extLst>
                    <a:ext uri="{9D8B030D-6E8A-4147-A177-3AD203B41FA5}">
                      <a16:colId xmlns:a16="http://schemas.microsoft.com/office/drawing/2014/main" val="2045685240"/>
                    </a:ext>
                  </a:extLst>
                </a:gridCol>
                <a:gridCol w="688169">
                  <a:extLst>
                    <a:ext uri="{9D8B030D-6E8A-4147-A177-3AD203B41FA5}">
                      <a16:colId xmlns:a16="http://schemas.microsoft.com/office/drawing/2014/main" val="4158828704"/>
                    </a:ext>
                  </a:extLst>
                </a:gridCol>
              </a:tblGrid>
              <a:tr h="542564">
                <a:tc>
                  <a:txBody>
                    <a:bodyPr/>
                    <a:lstStyle/>
                    <a:p>
                      <a:pPr algn="ctr" fontAlgn="ctr"/>
                      <a:r>
                        <a:rPr lang="en-US" sz="1000" b="1" i="0" u="none" strike="noStrike">
                          <a:solidFill>
                            <a:srgbClr val="000000"/>
                          </a:solidFill>
                          <a:effectLst/>
                          <a:latin typeface="Calibri" panose="020F0502020204030204" pitchFamily="34" charset="0"/>
                        </a:rPr>
                        <a:t>vel_contract_granted_amt_6on12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0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2987348"/>
                  </a:ext>
                </a:extLst>
              </a:tr>
              <a:tr h="302584">
                <a:tc>
                  <a:txBody>
                    <a:bodyPr/>
                    <a:lstStyle/>
                    <a:p>
                      <a:pPr algn="ctr" fontAlgn="ctr"/>
                      <a:r>
                        <a:rPr lang="en-IN" sz="10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02377431"/>
                  </a:ext>
                </a:extLst>
              </a:tr>
              <a:tr h="302584">
                <a:tc>
                  <a:txBody>
                    <a:bodyPr/>
                    <a:lstStyle/>
                    <a:p>
                      <a:pPr algn="ctr" fontAlgn="ctr"/>
                      <a:r>
                        <a:rPr lang="en-IN" sz="10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2EF"/>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72161848"/>
                  </a:ext>
                </a:extLst>
              </a:tr>
              <a:tr h="302584">
                <a:tc>
                  <a:txBody>
                    <a:bodyPr/>
                    <a:lstStyle/>
                    <a:p>
                      <a:pPr algn="ctr" fontAlgn="ctr"/>
                      <a:r>
                        <a:rPr lang="en-IN" sz="10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2BCDA"/>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97805717"/>
                  </a:ext>
                </a:extLst>
              </a:tr>
              <a:tr h="302584">
                <a:tc>
                  <a:txBody>
                    <a:bodyPr/>
                    <a:lstStyle/>
                    <a:p>
                      <a:pPr algn="ctr" fontAlgn="ctr"/>
                      <a:r>
                        <a:rPr lang="en-IN" sz="10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4D4E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18550053"/>
                  </a:ext>
                </a:extLst>
              </a:tr>
              <a:tr h="302584">
                <a:tc>
                  <a:txBody>
                    <a:bodyPr/>
                    <a:lstStyle/>
                    <a:p>
                      <a:pPr algn="ctr" fontAlgn="ctr"/>
                      <a:r>
                        <a:rPr lang="en-IN" sz="10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77984470"/>
                  </a:ext>
                </a:extLst>
              </a:tr>
              <a:tr h="302584">
                <a:tc>
                  <a:txBody>
                    <a:bodyPr/>
                    <a:lstStyle/>
                    <a:p>
                      <a:pPr algn="ctr" fontAlgn="ctr"/>
                      <a:r>
                        <a:rPr lang="en-IN" sz="10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B92C1"/>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37443984"/>
                  </a:ext>
                </a:extLst>
              </a:tr>
              <a:tr h="302584">
                <a:tc>
                  <a:txBody>
                    <a:bodyPr/>
                    <a:lstStyle/>
                    <a:p>
                      <a:pPr algn="ctr" fontAlgn="ctr"/>
                      <a:r>
                        <a:rPr lang="en-IN" sz="10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B7EB7"/>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52531242"/>
                  </a:ext>
                </a:extLst>
              </a:tr>
              <a:tr h="302584">
                <a:tc>
                  <a:txBody>
                    <a:bodyPr/>
                    <a:lstStyle/>
                    <a:p>
                      <a:pPr algn="ctr" fontAlgn="ctr"/>
                      <a:r>
                        <a:rPr lang="en-IN" sz="10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45F95"/>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38390772"/>
                  </a:ext>
                </a:extLst>
              </a:tr>
              <a:tr h="302584">
                <a:tc>
                  <a:txBody>
                    <a:bodyPr/>
                    <a:lstStyle/>
                    <a:p>
                      <a:pPr algn="ctr" fontAlgn="ctr"/>
                      <a:r>
                        <a:rPr lang="en-IN" sz="10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B7EB7"/>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12321160"/>
                  </a:ext>
                </a:extLst>
              </a:tr>
              <a:tr h="302584">
                <a:tc>
                  <a:txBody>
                    <a:bodyPr/>
                    <a:lstStyle/>
                    <a:p>
                      <a:pPr algn="ctr" fontAlgn="ctr"/>
                      <a:r>
                        <a:rPr lang="en-IN" sz="10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B7EB7"/>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9877315"/>
                  </a:ext>
                </a:extLst>
              </a:tr>
              <a:tr h="302584">
                <a:tc>
                  <a:txBody>
                    <a:bodyPr/>
                    <a:lstStyle/>
                    <a:p>
                      <a:pPr algn="ctr" fontAlgn="ctr"/>
                      <a:r>
                        <a:rPr lang="en-IN" sz="10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000" b="0" i="0" u="none" strike="noStrike">
                          <a:solidFill>
                            <a:srgbClr val="F1F1F1"/>
                          </a:solidFill>
                          <a:effectLst/>
                          <a:latin typeface="Calibri" panose="020F0502020204030204" pitchFamily="34" charset="0"/>
                        </a:rPr>
                        <a:t>1.15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0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0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95695298"/>
                  </a:ext>
                </a:extLst>
              </a:tr>
            </a:tbl>
          </a:graphicData>
        </a:graphic>
      </p:graphicFrame>
    </p:spTree>
    <p:extLst>
      <p:ext uri="{BB962C8B-B14F-4D97-AF65-F5344CB8AC3E}">
        <p14:creationId xmlns:p14="http://schemas.microsoft.com/office/powerpoint/2010/main" val="2813066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6CEBA-6462-7C2F-4A7D-3E84EF27ECF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680D57-F4BE-4EE6-FBE7-2888C1F17A54}"/>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10: vel_contract_granted_amt_6on12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56DED5A2-51CF-6B1E-BC6A-C927977C4E94}"/>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8E9D2EB8-BFA1-21DA-8EE2-4920D9E69CC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AC950F7-9A54-2054-D558-C69D7E6446B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9327E4D-9387-5058-5D60-4102B5AA47E8}"/>
              </a:ext>
            </a:extLst>
          </p:cNvPr>
          <p:cNvSpPr txBox="1"/>
          <p:nvPr/>
        </p:nvSpPr>
        <p:spPr>
          <a:xfrm>
            <a:off x="1934198" y="4853576"/>
            <a:ext cx="832360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vel_contract_granted_amt_6on12 stayed low during the training period (~0.0007 to ~0.006). Post Feb 2025, the metric showed a steady increase, peaking at ~0.011 in both Apr and Jul 2025. While the values are within limits, the rising pattern suggests a trend toward distributional shift.</a:t>
            </a:r>
          </a:p>
        </p:txBody>
      </p:sp>
      <p:pic>
        <p:nvPicPr>
          <p:cNvPr id="6" name="Picture 5">
            <a:extLst>
              <a:ext uri="{FF2B5EF4-FFF2-40B4-BE49-F238E27FC236}">
                <a16:creationId xmlns:a16="http://schemas.microsoft.com/office/drawing/2014/main" id="{E0926F57-9CB5-A125-6F5D-DB5C347EDB05}"/>
              </a:ext>
            </a:extLst>
          </p:cNvPr>
          <p:cNvPicPr>
            <a:picLocks noChangeAspect="1"/>
          </p:cNvPicPr>
          <p:nvPr/>
        </p:nvPicPr>
        <p:blipFill>
          <a:blip r:embed="rId2"/>
          <a:stretch>
            <a:fillRect/>
          </a:stretch>
        </p:blipFill>
        <p:spPr>
          <a:xfrm>
            <a:off x="1299259" y="867025"/>
            <a:ext cx="9420225" cy="3714750"/>
          </a:xfrm>
          <a:prstGeom prst="rect">
            <a:avLst/>
          </a:prstGeom>
        </p:spPr>
      </p:pic>
    </p:spTree>
    <p:extLst>
      <p:ext uri="{BB962C8B-B14F-4D97-AF65-F5344CB8AC3E}">
        <p14:creationId xmlns:p14="http://schemas.microsoft.com/office/powerpoint/2010/main" val="3907894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E493-A8C4-0309-CAB8-28F9F0CFAF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B87D71-04C7-EBA8-9E1B-E8143DA43832}"/>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11: max_amt_granted_24M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02F77199-FF08-56EE-F731-099811E23CEC}"/>
              </a:ext>
            </a:extLst>
          </p:cNvPr>
          <p:cNvSpPr txBox="1"/>
          <p:nvPr/>
        </p:nvSpPr>
        <p:spPr>
          <a:xfrm>
            <a:off x="279944" y="568012"/>
            <a:ext cx="11727279" cy="400110"/>
          </a:xfrm>
          <a:prstGeom prst="rect">
            <a:avLst/>
          </a:prstGeom>
          <a:noFill/>
        </p:spPr>
        <p:txBody>
          <a:bodyPr wrap="square" rtlCol="0">
            <a:spAutoFit/>
          </a:bodyPr>
          <a:lstStyle/>
          <a:p>
            <a:pPr lvl="0">
              <a:defRPr/>
            </a:pPr>
            <a:r>
              <a:rPr lang="en-US" sz="2000"/>
              <a:t>Maximum amount granted in the last 24 months.​</a:t>
            </a:r>
            <a:endParaRPr kumimoji="0" lang="en-IN" sz="16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F55058D4-ECC9-D136-1739-E4AECAC93D4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CB1F3EA2-50E5-83C7-5D11-9C274556DCB9}"/>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53C46E03-D187-A584-8D3E-90E65D0D6E8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DEA273F-E1AB-30D3-1532-AFBE1417A19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5EF8B04-19C0-9118-A226-2CA4E16F8925}"/>
              </a:ext>
            </a:extLst>
          </p:cNvPr>
          <p:cNvPicPr>
            <a:picLocks noChangeAspect="1"/>
          </p:cNvPicPr>
          <p:nvPr/>
        </p:nvPicPr>
        <p:blipFill>
          <a:blip r:embed="rId2"/>
          <a:stretch>
            <a:fillRect/>
          </a:stretch>
        </p:blipFill>
        <p:spPr>
          <a:xfrm>
            <a:off x="184777" y="937344"/>
            <a:ext cx="5987423" cy="5489582"/>
          </a:xfrm>
          <a:prstGeom prst="rect">
            <a:avLst/>
          </a:prstGeom>
        </p:spPr>
      </p:pic>
      <p:pic>
        <p:nvPicPr>
          <p:cNvPr id="11" name="Picture 10">
            <a:extLst>
              <a:ext uri="{FF2B5EF4-FFF2-40B4-BE49-F238E27FC236}">
                <a16:creationId xmlns:a16="http://schemas.microsoft.com/office/drawing/2014/main" id="{758F4927-0F4B-36E8-1B6D-3B04D1A3A92F}"/>
              </a:ext>
            </a:extLst>
          </p:cNvPr>
          <p:cNvPicPr>
            <a:picLocks noChangeAspect="1"/>
          </p:cNvPicPr>
          <p:nvPr/>
        </p:nvPicPr>
        <p:blipFill>
          <a:blip r:embed="rId3"/>
          <a:stretch>
            <a:fillRect/>
          </a:stretch>
        </p:blipFill>
        <p:spPr>
          <a:xfrm>
            <a:off x="6272784" y="3429000"/>
            <a:ext cx="5744312" cy="1929384"/>
          </a:xfrm>
          <a:prstGeom prst="rect">
            <a:avLst/>
          </a:prstGeom>
        </p:spPr>
      </p:pic>
    </p:spTree>
    <p:extLst>
      <p:ext uri="{BB962C8B-B14F-4D97-AF65-F5344CB8AC3E}">
        <p14:creationId xmlns:p14="http://schemas.microsoft.com/office/powerpoint/2010/main" val="1850718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33B26-6A94-6990-F28E-8EA65E1F0F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9C63EA-C54C-AF8C-31A9-7D8E3E35DEC9}"/>
              </a:ext>
            </a:extLst>
          </p:cNvPr>
          <p:cNvSpPr>
            <a:spLocks noGrp="1"/>
          </p:cNvSpPr>
          <p:nvPr>
            <p:ph type="title"/>
          </p:nvPr>
        </p:nvSpPr>
        <p:spPr>
          <a:xfrm>
            <a:off x="289882" y="0"/>
            <a:ext cx="12063144" cy="529257"/>
          </a:xfrm>
        </p:spPr>
        <p:txBody>
          <a:bodyPr vert="horz" lIns="91440" tIns="45720" rIns="91440" bIns="45720" rtlCol="0" anchor="ctr">
            <a:normAutofit fontScale="90000"/>
          </a:bodyPr>
          <a:lstStyle/>
          <a:p>
            <a:pPr>
              <a:lnSpc>
                <a:spcPct val="150000"/>
              </a:lnSpc>
            </a:pPr>
            <a:r>
              <a:rPr lang="en-US" sz="2800"/>
              <a:t>Rank# 11: max_amt_granted_24M</a:t>
            </a:r>
            <a:r>
              <a:rPr lang="en-US"/>
              <a:t> (2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0375E147-98C0-6C2C-F1B0-ABB95D866F5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1B310C1A-258B-D8AB-DDEC-0618B8A983C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ECDABC61-BC1F-8F9C-CC87-F83B9BAFCC7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740C622-C693-8FF6-7899-EDA12A37F5BF}"/>
              </a:ext>
            </a:extLst>
          </p:cNvPr>
          <p:cNvSpPr txBox="1"/>
          <p:nvPr/>
        </p:nvSpPr>
        <p:spPr>
          <a:xfrm>
            <a:off x="221731" y="5624769"/>
            <a:ext cx="560282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distributions are extremely right-skewed, with most values below 200,000. Good (red) and bad (blue) customers show nearly identical patterns, offering minimal separation.</a:t>
            </a:r>
            <a:endParaRPr lang="en-US" sz="1300"/>
          </a:p>
        </p:txBody>
      </p:sp>
      <p:sp>
        <p:nvSpPr>
          <p:cNvPr id="6" name="TextBox 5">
            <a:extLst>
              <a:ext uri="{FF2B5EF4-FFF2-40B4-BE49-F238E27FC236}">
                <a16:creationId xmlns:a16="http://schemas.microsoft.com/office/drawing/2014/main" id="{9341AC91-D72D-DF8C-73B9-6D490EE086F7}"/>
              </a:ext>
            </a:extLst>
          </p:cNvPr>
          <p:cNvSpPr txBox="1"/>
          <p:nvPr/>
        </p:nvSpPr>
        <p:spPr>
          <a:xfrm>
            <a:off x="6321454" y="689028"/>
            <a:ext cx="594647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Train and test sets are well aligned. Long tails extend beyond 7 million, but such values are rare. Feature distribution is stable across datasets.</a:t>
            </a:r>
            <a:endParaRPr lang="en-US" sz="1300"/>
          </a:p>
        </p:txBody>
      </p:sp>
      <p:pic>
        <p:nvPicPr>
          <p:cNvPr id="26626" name="Picture 2">
            <a:extLst>
              <a:ext uri="{FF2B5EF4-FFF2-40B4-BE49-F238E27FC236}">
                <a16:creationId xmlns:a16="http://schemas.microsoft.com/office/drawing/2014/main" id="{36BA5162-31CF-58E0-8CC0-D29C0132D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89028"/>
            <a:ext cx="5805322" cy="4773583"/>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5F5C4516-AB40-A17B-FCB1-077A693FE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466" y="1341242"/>
            <a:ext cx="5946475" cy="551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310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1AF6D-393E-5DAC-7657-AA2C37D341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FDC9BD-C0AE-C471-0C57-7061529B9DA2}"/>
              </a:ext>
            </a:extLst>
          </p:cNvPr>
          <p:cNvSpPr>
            <a:spLocks noGrp="1"/>
          </p:cNvSpPr>
          <p:nvPr>
            <p:ph type="title"/>
          </p:nvPr>
        </p:nvSpPr>
        <p:spPr>
          <a:xfrm>
            <a:off x="291755" y="109221"/>
            <a:ext cx="11627711" cy="523828"/>
          </a:xfrm>
        </p:spPr>
        <p:txBody>
          <a:bodyPr vert="horz" lIns="91440" tIns="45720" rIns="91440" bIns="45720" rtlCol="0" anchor="ctr">
            <a:normAutofit fontScale="90000"/>
          </a:bodyPr>
          <a:lstStyle/>
          <a:p>
            <a:pPr>
              <a:lnSpc>
                <a:spcPct val="100000"/>
              </a:lnSpc>
            </a:pPr>
            <a:r>
              <a:rPr lang="en-US" sz="2800"/>
              <a:t>Rank# 11: max_amt_granted_24M</a:t>
            </a:r>
            <a:r>
              <a:rPr lang="en-US"/>
              <a:t> </a:t>
            </a:r>
            <a:r>
              <a:rPr lang="en-US" sz="2800"/>
              <a:t>(3 / 5)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659433ED-7261-E2DB-3060-FEF9C872592C}"/>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AC7A4E4-33B3-74BB-0F9A-13289E5E091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29B632E1-B35B-2ADC-4037-B4D664B20B7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FECB9B5-9AB0-0A53-9051-3763A09C35CE}"/>
              </a:ext>
            </a:extLst>
          </p:cNvPr>
          <p:cNvSpPr/>
          <p:nvPr/>
        </p:nvSpPr>
        <p:spPr>
          <a:xfrm>
            <a:off x="381268" y="1771038"/>
            <a:ext cx="3834449" cy="385762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600">
                <a:solidFill>
                  <a:schemeClr val="tx1"/>
                </a:solidFill>
              </a:rPr>
              <a:t>The prediction (red) and target (blue) lines are generally aligned, indicating the model effectively captures risk signals from this feature.</a:t>
            </a:r>
          </a:p>
          <a:p>
            <a:pPr marL="171450" indent="-171450">
              <a:spcAft>
                <a:spcPts val="1200"/>
              </a:spcAft>
              <a:buFont typeface="Arial,Sans-Serif" panose="020B0604020202020204" pitchFamily="34" charset="0"/>
              <a:buChar char="•"/>
            </a:pPr>
            <a:r>
              <a:rPr lang="en-US" sz="1600">
                <a:solidFill>
                  <a:schemeClr val="tx1"/>
                </a:solidFill>
              </a:rPr>
              <a:t>There's a </a:t>
            </a:r>
            <a:r>
              <a:rPr lang="en-US" sz="1600" b="1">
                <a:solidFill>
                  <a:schemeClr val="tx1"/>
                </a:solidFill>
              </a:rPr>
              <a:t>slightly upward trend</a:t>
            </a:r>
            <a:r>
              <a:rPr lang="en-US" sz="1600">
                <a:solidFill>
                  <a:schemeClr val="tx1"/>
                </a:solidFill>
              </a:rPr>
              <a:t> in the lower-to-mid bins, suggesting higher granted amounts may be mildly associated with increased risk.</a:t>
            </a:r>
          </a:p>
          <a:p>
            <a:pPr marL="171450" indent="-171450">
              <a:spcAft>
                <a:spcPts val="1200"/>
              </a:spcAft>
              <a:buFont typeface="Arial,Sans-Serif" panose="020B0604020202020204" pitchFamily="34" charset="0"/>
              <a:buChar char="•"/>
            </a:pPr>
            <a:r>
              <a:rPr lang="en-US" sz="1600">
                <a:solidFill>
                  <a:schemeClr val="tx1"/>
                </a:solidFill>
              </a:rPr>
              <a:t>Stable object distribution (purple) across bins enhances the feature’s reliability and supports its inclusion in the model.</a:t>
            </a:r>
            <a:endParaRPr lang="en-GB" sz="16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EB562D34-F147-AFD2-A497-CAC7367DF841}"/>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D1C0A7E0-B1A7-32C1-D84E-2FFE2EF7E59E}"/>
              </a:ext>
            </a:extLst>
          </p:cNvPr>
          <p:cNvPicPr>
            <a:picLocks noChangeAspect="1"/>
          </p:cNvPicPr>
          <p:nvPr/>
        </p:nvPicPr>
        <p:blipFill>
          <a:blip r:embed="rId3"/>
          <a:stretch>
            <a:fillRect/>
          </a:stretch>
        </p:blipFill>
        <p:spPr>
          <a:xfrm>
            <a:off x="4366141" y="2212568"/>
            <a:ext cx="7553325" cy="3857625"/>
          </a:xfrm>
          <a:prstGeom prst="rect">
            <a:avLst/>
          </a:prstGeom>
        </p:spPr>
      </p:pic>
    </p:spTree>
    <p:extLst>
      <p:ext uri="{BB962C8B-B14F-4D97-AF65-F5344CB8AC3E}">
        <p14:creationId xmlns:p14="http://schemas.microsoft.com/office/powerpoint/2010/main" val="2479072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9C2FE-7F73-5E51-0BD4-AE083E1838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C1A319-DB7D-F163-4E87-E0B41D48B626}"/>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11: max_amt_granted_24M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4FAD416E-4976-9DE5-FC00-2D922DA8D301}"/>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B5310820-FA45-4FE7-60A9-2AABD784417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74406E0D-CB36-23FF-9C20-1D89C95BE5E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3A362825-77A3-3637-BA93-F7D7FD7BE532}"/>
              </a:ext>
            </a:extLst>
          </p:cNvPr>
          <p:cNvSpPr txBox="1"/>
          <p:nvPr/>
        </p:nvSpPr>
        <p:spPr>
          <a:xfrm>
            <a:off x="6194801" y="1828562"/>
            <a:ext cx="4727276"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mean granted amount trends upward from ~43.6K in Sep 2024 to a peak of ~53.5K in May 2025, before slightly dipping to ~49K in Jul 2025.</a:t>
            </a:r>
          </a:p>
          <a:p>
            <a:pPr marL="285750" indent="-285750">
              <a:spcAft>
                <a:spcPts val="1200"/>
              </a:spcAft>
              <a:buFont typeface="Arial" panose="020B0604020202020204" pitchFamily="34" charset="0"/>
              <a:buChar char="•"/>
            </a:pPr>
            <a:r>
              <a:rPr lang="en-US" sz="1300"/>
              <a:t>The trend is consistent and directional, reflecting a steady growth in high-limit credit approvals.</a:t>
            </a:r>
          </a:p>
          <a:p>
            <a:pPr marL="285750" indent="-285750">
              <a:spcAft>
                <a:spcPts val="1200"/>
              </a:spcAft>
              <a:buFont typeface="Arial" panose="020B0604020202020204" pitchFamily="34" charset="0"/>
              <a:buChar char="•"/>
            </a:pPr>
            <a:r>
              <a:rPr lang="en-US" sz="1300"/>
              <a:t>Overall, the feature shows strong progressive movement with no erratic shifts.</a:t>
            </a:r>
            <a:endParaRPr lang="en-IN" sz="1300"/>
          </a:p>
        </p:txBody>
      </p:sp>
      <p:graphicFrame>
        <p:nvGraphicFramePr>
          <p:cNvPr id="4" name="Table 3">
            <a:extLst>
              <a:ext uri="{FF2B5EF4-FFF2-40B4-BE49-F238E27FC236}">
                <a16:creationId xmlns:a16="http://schemas.microsoft.com/office/drawing/2014/main" id="{B8890BDF-EC9B-29AA-DCF5-61F5B2C1B757}"/>
              </a:ext>
            </a:extLst>
          </p:cNvPr>
          <p:cNvGraphicFramePr>
            <a:graphicFrameLocks noGrp="1"/>
          </p:cNvGraphicFramePr>
          <p:nvPr>
            <p:extLst>
              <p:ext uri="{D42A27DB-BD31-4B8C-83A1-F6EECF244321}">
                <p14:modId xmlns:p14="http://schemas.microsoft.com/office/powerpoint/2010/main" val="1735360618"/>
              </p:ext>
            </p:extLst>
          </p:nvPr>
        </p:nvGraphicFramePr>
        <p:xfrm>
          <a:off x="776285" y="1450856"/>
          <a:ext cx="5071623" cy="3865423"/>
        </p:xfrm>
        <a:graphic>
          <a:graphicData uri="http://schemas.openxmlformats.org/drawingml/2006/table">
            <a:tbl>
              <a:tblPr/>
              <a:tblGrid>
                <a:gridCol w="1696029">
                  <a:extLst>
                    <a:ext uri="{9D8B030D-6E8A-4147-A177-3AD203B41FA5}">
                      <a16:colId xmlns:a16="http://schemas.microsoft.com/office/drawing/2014/main" val="4068463340"/>
                    </a:ext>
                  </a:extLst>
                </a:gridCol>
                <a:gridCol w="790383">
                  <a:extLst>
                    <a:ext uri="{9D8B030D-6E8A-4147-A177-3AD203B41FA5}">
                      <a16:colId xmlns:a16="http://schemas.microsoft.com/office/drawing/2014/main" val="83570142"/>
                    </a:ext>
                  </a:extLst>
                </a:gridCol>
                <a:gridCol w="790383">
                  <a:extLst>
                    <a:ext uri="{9D8B030D-6E8A-4147-A177-3AD203B41FA5}">
                      <a16:colId xmlns:a16="http://schemas.microsoft.com/office/drawing/2014/main" val="3291788024"/>
                    </a:ext>
                  </a:extLst>
                </a:gridCol>
                <a:gridCol w="790383">
                  <a:extLst>
                    <a:ext uri="{9D8B030D-6E8A-4147-A177-3AD203B41FA5}">
                      <a16:colId xmlns:a16="http://schemas.microsoft.com/office/drawing/2014/main" val="667844888"/>
                    </a:ext>
                  </a:extLst>
                </a:gridCol>
                <a:gridCol w="214062">
                  <a:extLst>
                    <a:ext uri="{9D8B030D-6E8A-4147-A177-3AD203B41FA5}">
                      <a16:colId xmlns:a16="http://schemas.microsoft.com/office/drawing/2014/main" val="198573404"/>
                    </a:ext>
                  </a:extLst>
                </a:gridCol>
                <a:gridCol w="790383">
                  <a:extLst>
                    <a:ext uri="{9D8B030D-6E8A-4147-A177-3AD203B41FA5}">
                      <a16:colId xmlns:a16="http://schemas.microsoft.com/office/drawing/2014/main" val="3272614427"/>
                    </a:ext>
                  </a:extLst>
                </a:gridCol>
              </a:tblGrid>
              <a:tr h="541784">
                <a:tc>
                  <a:txBody>
                    <a:bodyPr/>
                    <a:lstStyle/>
                    <a:p>
                      <a:pPr algn="ctr" fontAlgn="ctr"/>
                      <a:r>
                        <a:rPr lang="en-IN" sz="1100" b="1" i="0" u="none" strike="noStrike">
                          <a:solidFill>
                            <a:srgbClr val="000000"/>
                          </a:solidFill>
                          <a:effectLst/>
                          <a:latin typeface="Calibri" panose="020F0502020204030204" pitchFamily="34" charset="0"/>
                        </a:rPr>
                        <a:t>max_amt_granted_24M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6852908"/>
                  </a:ext>
                </a:extLst>
              </a:tr>
              <a:tr h="302149">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43561.8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DEED"/>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2199244"/>
                  </a:ext>
                </a:extLst>
              </a:tr>
              <a:tr h="302149">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45804.2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BBFD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64244448"/>
                  </a:ext>
                </a:extLst>
              </a:tr>
              <a:tr h="302149">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50431.7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70B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68449788"/>
                  </a:ext>
                </a:extLst>
              </a:tr>
              <a:tr h="302149">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44117.7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D6E9"/>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5957382"/>
                  </a:ext>
                </a:extLst>
              </a:tr>
              <a:tr h="302149">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41442.8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09176871"/>
                  </a:ext>
                </a:extLst>
              </a:tr>
              <a:tr h="302149">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45386.7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C5D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15580957"/>
                  </a:ext>
                </a:extLst>
              </a:tr>
              <a:tr h="302149">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48266.2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29BC7"/>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773766"/>
                  </a:ext>
                </a:extLst>
              </a:tr>
              <a:tr h="302149">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49516.1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84BA"/>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63017164"/>
                  </a:ext>
                </a:extLst>
              </a:tr>
              <a:tr h="302149">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53463.5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55439764"/>
                  </a:ext>
                </a:extLst>
              </a:tr>
              <a:tr h="302149">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48398.1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C99C5"/>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22979667"/>
                  </a:ext>
                </a:extLst>
              </a:tr>
              <a:tr h="302149">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49085.6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28DB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45234437"/>
                  </a:ext>
                </a:extLst>
              </a:tr>
            </a:tbl>
          </a:graphicData>
        </a:graphic>
      </p:graphicFrame>
    </p:spTree>
    <p:extLst>
      <p:ext uri="{BB962C8B-B14F-4D97-AF65-F5344CB8AC3E}">
        <p14:creationId xmlns:p14="http://schemas.microsoft.com/office/powerpoint/2010/main" val="1388960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BFD2-B09E-C14C-2C54-245F65CA90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E20352-C8B8-F9AE-FA2B-E7CAD510058A}"/>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11: max_amt_granted_24M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223C126B-F437-70C9-3B3E-DC2635D88E7C}"/>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627D86F-3F44-FA85-BC3B-BE7887E52A1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1D7C733E-E945-1F9E-BFEA-7E57934C89D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6F9C3412-540A-F102-A209-1230C625CA99}"/>
              </a:ext>
            </a:extLst>
          </p:cNvPr>
          <p:cNvSpPr txBox="1"/>
          <p:nvPr/>
        </p:nvSpPr>
        <p:spPr>
          <a:xfrm>
            <a:off x="2201617" y="4842631"/>
            <a:ext cx="890920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max_amt_granted_24M remained low and steady throughout training, with values between ~0.0003 to ~0.006. In the Test/OOT period (Feb to Jul 2025), CSI increased consistently and reached ~0.030 by Jul 2025. Although still below the drift threshold, this persistent rise may signal emerging instability in the feature’s distribution.</a:t>
            </a:r>
          </a:p>
        </p:txBody>
      </p:sp>
      <p:pic>
        <p:nvPicPr>
          <p:cNvPr id="6" name="Picture 5">
            <a:extLst>
              <a:ext uri="{FF2B5EF4-FFF2-40B4-BE49-F238E27FC236}">
                <a16:creationId xmlns:a16="http://schemas.microsoft.com/office/drawing/2014/main" id="{2A65815E-38AC-D688-18F6-D49A96540AF2}"/>
              </a:ext>
            </a:extLst>
          </p:cNvPr>
          <p:cNvPicPr>
            <a:picLocks noChangeAspect="1"/>
          </p:cNvPicPr>
          <p:nvPr/>
        </p:nvPicPr>
        <p:blipFill>
          <a:blip r:embed="rId2"/>
          <a:stretch>
            <a:fillRect/>
          </a:stretch>
        </p:blipFill>
        <p:spPr>
          <a:xfrm>
            <a:off x="1308885" y="867025"/>
            <a:ext cx="9420225" cy="3714750"/>
          </a:xfrm>
          <a:prstGeom prst="rect">
            <a:avLst/>
          </a:prstGeom>
        </p:spPr>
      </p:pic>
    </p:spTree>
    <p:extLst>
      <p:ext uri="{BB962C8B-B14F-4D97-AF65-F5344CB8AC3E}">
        <p14:creationId xmlns:p14="http://schemas.microsoft.com/office/powerpoint/2010/main" val="3045213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0A12B-1D9F-DC58-655D-60DCC141CB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EDDBAE-5D7A-8B94-E071-916B2E1ED02C}"/>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12: </a:t>
            </a:r>
            <a:r>
              <a:rPr lang="en-US" sz="2400" err="1"/>
              <a:t>tot_active_contracts_util</a:t>
            </a:r>
            <a:r>
              <a:rPr lang="en-US" sz="2400"/>
              <a:t>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6A3F2B3A-B325-304C-6AA3-99BD1AD05C04}"/>
              </a:ext>
            </a:extLst>
          </p:cNvPr>
          <p:cNvSpPr txBox="1"/>
          <p:nvPr/>
        </p:nvSpPr>
        <p:spPr>
          <a:xfrm>
            <a:off x="279944" y="568012"/>
            <a:ext cx="11727279" cy="369332"/>
          </a:xfrm>
          <a:prstGeom prst="rect">
            <a:avLst/>
          </a:prstGeom>
          <a:noFill/>
        </p:spPr>
        <p:txBody>
          <a:bodyPr wrap="square" rtlCol="0">
            <a:spAutoFit/>
          </a:bodyPr>
          <a:lstStyle/>
          <a:p>
            <a:pPr lvl="0">
              <a:defRPr/>
            </a:pPr>
            <a:r>
              <a:rPr kumimoji="0" lang="en-US" b="0" i="0" u="none" strike="noStrike" kern="1200" cap="none" spc="0" normalizeH="0" baseline="0" noProof="0">
                <a:ln>
                  <a:noFill/>
                </a:ln>
                <a:effectLst/>
                <a:uLnTx/>
                <a:uFillTx/>
                <a:latin typeface="Univers LT"/>
                <a:ea typeface="+mn-ea"/>
                <a:cs typeface="+mn-cs"/>
              </a:rPr>
              <a:t>Total outstanding balance / total sanctioned amount(</a:t>
            </a:r>
            <a:r>
              <a:rPr kumimoji="0" lang="en-US" b="0" i="0" u="none" strike="noStrike" kern="1200" cap="none" spc="0" normalizeH="0" baseline="0" noProof="0" err="1">
                <a:ln>
                  <a:noFill/>
                </a:ln>
                <a:effectLst/>
                <a:uLnTx/>
                <a:uFillTx/>
                <a:latin typeface="Univers LT"/>
                <a:ea typeface="+mn-ea"/>
                <a:cs typeface="+mn-cs"/>
              </a:rPr>
              <a:t>FinancedAmount</a:t>
            </a:r>
            <a:r>
              <a:rPr kumimoji="0" lang="en-US" b="0" i="0" u="none" strike="noStrike" kern="1200" cap="none" spc="0" normalizeH="0" baseline="0" noProof="0">
                <a:ln>
                  <a:noFill/>
                </a:ln>
                <a:effectLst/>
                <a:uLnTx/>
                <a:uFillTx/>
                <a:latin typeface="Univers LT"/>
                <a:ea typeface="+mn-ea"/>
                <a:cs typeface="+mn-cs"/>
              </a:rPr>
              <a:t> + </a:t>
            </a:r>
            <a:r>
              <a:rPr kumimoji="0" lang="en-US" b="0" i="0" u="none" strike="noStrike" kern="1200" cap="none" spc="0" normalizeH="0" baseline="0" noProof="0" err="1">
                <a:ln>
                  <a:noFill/>
                </a:ln>
                <a:effectLst/>
                <a:uLnTx/>
                <a:uFillTx/>
                <a:latin typeface="Univers LT"/>
                <a:ea typeface="+mn-ea"/>
                <a:cs typeface="+mn-cs"/>
              </a:rPr>
              <a:t>CreditLimit</a:t>
            </a:r>
            <a:r>
              <a:rPr kumimoji="0" lang="en-US" b="0" i="0" u="none" strike="noStrike" kern="1200" cap="none" spc="0" normalizeH="0" baseline="0" noProof="0">
                <a:ln>
                  <a:noFill/>
                </a:ln>
                <a:effectLst/>
                <a:uLnTx/>
                <a:uFillTx/>
                <a:latin typeface="Univers LT"/>
                <a:ea typeface="+mn-ea"/>
                <a:cs typeface="+mn-cs"/>
              </a:rPr>
              <a:t>)</a:t>
            </a:r>
            <a:endParaRPr kumimoji="0" lang="en-IN"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AB19EB5B-9987-9187-0459-98766E6F2B7A}"/>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80062388-1DC3-42E0-7249-CD44652D893E}"/>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C39F5E2-B454-E681-3352-900D903367F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1B22E5C-DCCD-1DF5-BDF0-364C742564B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CB2B8F2-464F-C11B-5FDF-F05B2CFBC99F}"/>
              </a:ext>
            </a:extLst>
          </p:cNvPr>
          <p:cNvPicPr>
            <a:picLocks noChangeAspect="1"/>
          </p:cNvPicPr>
          <p:nvPr/>
        </p:nvPicPr>
        <p:blipFill>
          <a:blip r:embed="rId2"/>
          <a:stretch>
            <a:fillRect/>
          </a:stretch>
        </p:blipFill>
        <p:spPr>
          <a:xfrm>
            <a:off x="89577" y="937344"/>
            <a:ext cx="6164919" cy="5489582"/>
          </a:xfrm>
          <a:prstGeom prst="rect">
            <a:avLst/>
          </a:prstGeom>
        </p:spPr>
      </p:pic>
      <p:pic>
        <p:nvPicPr>
          <p:cNvPr id="11" name="Picture 10">
            <a:extLst>
              <a:ext uri="{FF2B5EF4-FFF2-40B4-BE49-F238E27FC236}">
                <a16:creationId xmlns:a16="http://schemas.microsoft.com/office/drawing/2014/main" id="{662E7382-474E-3437-32FC-A1CC4EB61BA5}"/>
              </a:ext>
            </a:extLst>
          </p:cNvPr>
          <p:cNvPicPr>
            <a:picLocks noChangeAspect="1"/>
          </p:cNvPicPr>
          <p:nvPr/>
        </p:nvPicPr>
        <p:blipFill>
          <a:blip r:embed="rId3"/>
          <a:stretch>
            <a:fillRect/>
          </a:stretch>
        </p:blipFill>
        <p:spPr>
          <a:xfrm>
            <a:off x="6355080" y="3570709"/>
            <a:ext cx="5747343" cy="1999605"/>
          </a:xfrm>
          <a:prstGeom prst="rect">
            <a:avLst/>
          </a:prstGeom>
        </p:spPr>
      </p:pic>
    </p:spTree>
    <p:extLst>
      <p:ext uri="{BB962C8B-B14F-4D97-AF65-F5344CB8AC3E}">
        <p14:creationId xmlns:p14="http://schemas.microsoft.com/office/powerpoint/2010/main" val="1766930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E4D10-119C-7166-2534-4BD2B98C4D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FA913A-DB4A-6F79-8D92-D02136F91BB4}"/>
              </a:ext>
            </a:extLst>
          </p:cNvPr>
          <p:cNvSpPr>
            <a:spLocks noGrp="1"/>
          </p:cNvSpPr>
          <p:nvPr>
            <p:ph type="title"/>
          </p:nvPr>
        </p:nvSpPr>
        <p:spPr>
          <a:xfrm>
            <a:off x="289882" y="0"/>
            <a:ext cx="12063144" cy="529257"/>
          </a:xfrm>
        </p:spPr>
        <p:txBody>
          <a:bodyPr vert="horz" lIns="91440" tIns="45720" rIns="91440" bIns="45720" rtlCol="0" anchor="ctr">
            <a:normAutofit fontScale="90000"/>
          </a:bodyPr>
          <a:lstStyle/>
          <a:p>
            <a:pPr>
              <a:lnSpc>
                <a:spcPct val="150000"/>
              </a:lnSpc>
            </a:pPr>
            <a:r>
              <a:rPr lang="en-US" sz="2800"/>
              <a:t>Rank# 12: </a:t>
            </a:r>
            <a:r>
              <a:rPr lang="en-US" sz="2800" err="1"/>
              <a:t>tot_active_contracts_util</a:t>
            </a:r>
            <a:r>
              <a:rPr lang="en-US"/>
              <a:t> (2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37FBCF16-CA6B-5068-6142-1ADE9282A439}"/>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8AD58B91-180E-52E3-0FE4-ED776376F16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E76B251-BEBD-B2C2-25BD-673997E8BDB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BC01BF6B-6C5B-3EE5-264B-4EECF37F99DC}"/>
              </a:ext>
            </a:extLst>
          </p:cNvPr>
          <p:cNvSpPr txBox="1"/>
          <p:nvPr/>
        </p:nvSpPr>
        <p:spPr>
          <a:xfrm>
            <a:off x="279944" y="5476476"/>
            <a:ext cx="560282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Highly right-skewed for both classes. Good customers (red) peak slightly higher near zero, while bad customers (blue) show a broader low-range spread. Outliers above 100 exist but are rare.</a:t>
            </a:r>
            <a:endParaRPr lang="en-US" sz="1300"/>
          </a:p>
        </p:txBody>
      </p:sp>
      <p:sp>
        <p:nvSpPr>
          <p:cNvPr id="6" name="TextBox 5">
            <a:extLst>
              <a:ext uri="{FF2B5EF4-FFF2-40B4-BE49-F238E27FC236}">
                <a16:creationId xmlns:a16="http://schemas.microsoft.com/office/drawing/2014/main" id="{93477EF5-D7F4-9950-A2A2-80AF7AA6F08D}"/>
              </a:ext>
            </a:extLst>
          </p:cNvPr>
          <p:cNvSpPr txBox="1"/>
          <p:nvPr/>
        </p:nvSpPr>
        <p:spPr>
          <a:xfrm>
            <a:off x="6237092" y="689028"/>
            <a:ext cx="5805383"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Distributions align well, with the majority of values near zero. Sparse tail extends far right, but no visible drift between training and test sets.</a:t>
            </a:r>
            <a:endParaRPr lang="en-US" sz="1300"/>
          </a:p>
        </p:txBody>
      </p:sp>
      <p:pic>
        <p:nvPicPr>
          <p:cNvPr id="27650" name="Picture 2">
            <a:extLst>
              <a:ext uri="{FF2B5EF4-FFF2-40B4-BE49-F238E27FC236}">
                <a16:creationId xmlns:a16="http://schemas.microsoft.com/office/drawing/2014/main" id="{22D72FF7-DBC8-C751-EC8B-820542C0D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9027"/>
            <a:ext cx="5805383" cy="4625291"/>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709B05DF-7237-5130-BFC6-3AF886F61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513" y="1341242"/>
            <a:ext cx="6015487" cy="552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0036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C4B69-5AC8-AE9B-2F59-745180BA3D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F1959F-9333-6309-C342-6B0505778B07}"/>
              </a:ext>
            </a:extLst>
          </p:cNvPr>
          <p:cNvSpPr>
            <a:spLocks noGrp="1"/>
          </p:cNvSpPr>
          <p:nvPr>
            <p:ph type="title"/>
          </p:nvPr>
        </p:nvSpPr>
        <p:spPr>
          <a:xfrm>
            <a:off x="291755" y="109221"/>
            <a:ext cx="11627711" cy="523828"/>
          </a:xfrm>
        </p:spPr>
        <p:txBody>
          <a:bodyPr vert="horz" lIns="91440" tIns="45720" rIns="91440" bIns="45720" rtlCol="0" anchor="ctr">
            <a:normAutofit fontScale="90000"/>
          </a:bodyPr>
          <a:lstStyle/>
          <a:p>
            <a:pPr>
              <a:lnSpc>
                <a:spcPct val="100000"/>
              </a:lnSpc>
            </a:pPr>
            <a:r>
              <a:rPr lang="en-US" sz="2800"/>
              <a:t>Rank# 12: </a:t>
            </a:r>
            <a:r>
              <a:rPr lang="en-US" sz="2800" err="1"/>
              <a:t>tot_active_contracts_util</a:t>
            </a:r>
            <a:r>
              <a:rPr lang="en-US"/>
              <a:t> </a:t>
            </a:r>
            <a:r>
              <a:rPr lang="en-US" sz="2800"/>
              <a:t>(3 / 5)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F25F3375-0413-873C-60F7-1D5537B1B6F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69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23784E2-EAA5-A272-0435-AF769482C54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7F699CE-C066-9B2F-21B6-0DBEF0F952E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628F4F59-BFE7-14D8-D968-5B28F567F2B7}"/>
              </a:ext>
            </a:extLst>
          </p:cNvPr>
          <p:cNvSpPr/>
          <p:nvPr/>
        </p:nvSpPr>
        <p:spPr>
          <a:xfrm>
            <a:off x="291755" y="2153615"/>
            <a:ext cx="3520880" cy="313057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600">
                <a:solidFill>
                  <a:schemeClr val="tx1"/>
                </a:solidFill>
              </a:rPr>
              <a:t>The red prediction line closely tracks the blue target trend across bins, reflecting consistent model behavior.</a:t>
            </a:r>
          </a:p>
          <a:p>
            <a:pPr marL="171450" indent="-171450">
              <a:spcAft>
                <a:spcPts val="1200"/>
              </a:spcAft>
              <a:buFont typeface="Arial,Sans-Serif" panose="020B0604020202020204" pitchFamily="34" charset="0"/>
              <a:buChar char="•"/>
            </a:pPr>
            <a:r>
              <a:rPr lang="en-US" sz="1600">
                <a:solidFill>
                  <a:schemeClr val="tx1"/>
                </a:solidFill>
              </a:rPr>
              <a:t>There's a </a:t>
            </a:r>
            <a:r>
              <a:rPr lang="en-US" sz="1600" b="1">
                <a:solidFill>
                  <a:schemeClr val="tx1"/>
                </a:solidFill>
              </a:rPr>
              <a:t>clear upward trend</a:t>
            </a:r>
            <a:r>
              <a:rPr lang="en-US" sz="1600">
                <a:solidFill>
                  <a:schemeClr val="tx1"/>
                </a:solidFill>
              </a:rPr>
              <a:t> indicating a strong positive correlation between utilization and risk.</a:t>
            </a:r>
          </a:p>
          <a:p>
            <a:pPr marL="171450" indent="-171450">
              <a:spcAft>
                <a:spcPts val="1200"/>
              </a:spcAft>
              <a:buFont typeface="Arial,Sans-Serif" panose="020B0604020202020204" pitchFamily="34" charset="0"/>
              <a:buChar char="•"/>
            </a:pPr>
            <a:r>
              <a:rPr lang="en-US" sz="1600">
                <a:solidFill>
                  <a:schemeClr val="tx1"/>
                </a:solidFill>
              </a:rPr>
              <a:t>With a smooth and stable object distribution (purple), the feature demonstrates high predictive value and robustness.</a:t>
            </a:r>
            <a:endParaRPr lang="en-GB" sz="16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65957EEC-B16C-BCB0-0E63-B88FADB8DF84}"/>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DE105114-4E18-76F2-2A06-E3BE24F76786}"/>
              </a:ext>
            </a:extLst>
          </p:cNvPr>
          <p:cNvPicPr>
            <a:picLocks noChangeAspect="1"/>
          </p:cNvPicPr>
          <p:nvPr/>
        </p:nvPicPr>
        <p:blipFill>
          <a:blip r:embed="rId3"/>
          <a:stretch>
            <a:fillRect/>
          </a:stretch>
        </p:blipFill>
        <p:spPr>
          <a:xfrm>
            <a:off x="4356783" y="1771039"/>
            <a:ext cx="7239000" cy="3895725"/>
          </a:xfrm>
          <a:prstGeom prst="rect">
            <a:avLst/>
          </a:prstGeom>
        </p:spPr>
      </p:pic>
    </p:spTree>
    <p:extLst>
      <p:ext uri="{BB962C8B-B14F-4D97-AF65-F5344CB8AC3E}">
        <p14:creationId xmlns:p14="http://schemas.microsoft.com/office/powerpoint/2010/main" val="2690187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AEF04-73D4-742D-E2C1-0EE1BEB5C712}"/>
            </a:ext>
          </a:extLst>
        </p:cNvPr>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C72D9C66-8B38-C546-8A55-71D4573AC9A3}"/>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2" name="Rectangle 1">
            <a:extLst>
              <a:ext uri="{FF2B5EF4-FFF2-40B4-BE49-F238E27FC236}">
                <a16:creationId xmlns:a16="http://schemas.microsoft.com/office/drawing/2014/main" id="{6168FDA1-C511-FEF2-67ED-9CF865BD767C}"/>
              </a:ext>
            </a:extLst>
          </p:cNvPr>
          <p:cNvSpPr/>
          <p:nvPr/>
        </p:nvSpPr>
        <p:spPr>
          <a:xfrm>
            <a:off x="279944" y="937349"/>
            <a:ext cx="3249640" cy="4725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The numbers show how strongly two features are related — values close to 1 mean a strong positive correlated (two features increase together), and values close to -1 mean a strong negative correlated (one feature increases while the other decreases).</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Light-colored squares mean a stronger relationship, while dark ones mean weak or no relationship.</a:t>
            </a:r>
          </a:p>
          <a:p>
            <a:pPr marL="171450" marR="0" lvl="0" indent="-1714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Univers LT"/>
                <a:ea typeface="+mn-ea"/>
                <a:cs typeface="+mn-cs"/>
              </a:rPr>
              <a:t>Most values here are small, so most features are not strongly related to each other — this is good for building models.</a:t>
            </a:r>
          </a:p>
        </p:txBody>
      </p:sp>
      <p:sp>
        <p:nvSpPr>
          <p:cNvPr id="4" name="Title 2">
            <a:extLst>
              <a:ext uri="{FF2B5EF4-FFF2-40B4-BE49-F238E27FC236}">
                <a16:creationId xmlns:a16="http://schemas.microsoft.com/office/drawing/2014/main" id="{24C00F61-8DDE-358C-1346-45716868952F}"/>
              </a:ext>
            </a:extLst>
          </p:cNvPr>
          <p:cNvSpPr txBox="1">
            <a:spLocks/>
          </p:cNvSpPr>
          <p:nvPr/>
        </p:nvSpPr>
        <p:spPr>
          <a:xfrm>
            <a:off x="121732" y="0"/>
            <a:ext cx="3787043" cy="587749"/>
          </a:xfrm>
          <a:prstGeom prst="rect">
            <a:avLst/>
          </a:prstGeom>
        </p:spPr>
        <p:txBody>
          <a:bodyPr vert="horz" lIns="0" tIns="0" rIns="0" bIns="0" rtlCol="0" anchor="t">
            <a:noAutofit/>
          </a:bodyPr>
          <a:lstStyle>
            <a:lvl1pPr algn="l" defTabSz="914400" rtl="0" eaLnBrk="1" latinLnBrk="0" hangingPunct="1">
              <a:lnSpc>
                <a:spcPct val="110000"/>
              </a:lnSpc>
              <a:spcBef>
                <a:spcPct val="0"/>
              </a:spcBef>
              <a:buNone/>
              <a:defRPr lang="hr-HR" sz="3150" b="1" kern="1200" spc="-90" baseline="0" noProof="0" dirty="0">
                <a:solidFill>
                  <a:schemeClr val="accent1"/>
                </a:solidFill>
                <a:latin typeface="+mj-lt"/>
                <a:ea typeface="+mj-ea"/>
                <a:cs typeface="+mj-cs"/>
              </a:defRPr>
            </a:lvl1pPr>
          </a:lstStyle>
          <a:p>
            <a:pPr marL="0" marR="0" lvl="0" indent="0" algn="l" defTabSz="914400" rtl="0" eaLnBrk="1" fontAlgn="auto" latinLnBrk="0" hangingPunct="1">
              <a:lnSpc>
                <a:spcPct val="110000"/>
              </a:lnSpc>
              <a:spcBef>
                <a:spcPct val="0"/>
              </a:spcBef>
              <a:spcAft>
                <a:spcPts val="0"/>
              </a:spcAft>
              <a:buClrTx/>
              <a:buSzTx/>
              <a:buFontTx/>
              <a:buNone/>
              <a:tabLst/>
              <a:defRPr/>
            </a:pPr>
            <a:r>
              <a:rPr kumimoji="0" lang="en-IN" sz="2800" b="1" i="0" u="none" strike="noStrike" kern="1200" cap="none" spc="-90" normalizeH="0" baseline="0" noProof="0">
                <a:ln>
                  <a:noFill/>
                </a:ln>
                <a:solidFill>
                  <a:srgbClr val="785AFF"/>
                </a:solidFill>
                <a:effectLst/>
                <a:uLnTx/>
                <a:uFillTx/>
                <a:latin typeface="Univers LT"/>
                <a:ea typeface="+mj-ea"/>
                <a:cs typeface="+mj-cs"/>
              </a:rPr>
              <a:t>Inter-Correlation (16 feat)</a:t>
            </a:r>
            <a:endParaRPr kumimoji="0" lang="en-US" sz="2800" b="1" i="0" u="none" strike="noStrike" kern="1200" cap="none" spc="-90" normalizeH="0" baseline="0" noProof="0">
              <a:ln>
                <a:noFill/>
              </a:ln>
              <a:solidFill>
                <a:srgbClr val="785AFF"/>
              </a:solidFill>
              <a:effectLst/>
              <a:uLnTx/>
              <a:uFillTx/>
              <a:latin typeface="Univers LT"/>
              <a:ea typeface="+mj-ea"/>
              <a:cs typeface="+mj-cs"/>
            </a:endParaRPr>
          </a:p>
        </p:txBody>
      </p:sp>
      <p:pic>
        <p:nvPicPr>
          <p:cNvPr id="31746" name="Picture 2">
            <a:extLst>
              <a:ext uri="{FF2B5EF4-FFF2-40B4-BE49-F238E27FC236}">
                <a16:creationId xmlns:a16="http://schemas.microsoft.com/office/drawing/2014/main" id="{0CCF7094-A9F4-73A5-CD62-97A73DCB0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630" y="198666"/>
            <a:ext cx="7211422" cy="646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4218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5305D-ACE9-DFD4-48B8-02E0F87143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83B8F8-812C-97C7-3AFE-E2B8CB9707F3}"/>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12: </a:t>
            </a:r>
            <a:r>
              <a:rPr lang="en-US" sz="2400" err="1"/>
              <a:t>tot_active_contracts_util</a:t>
            </a:r>
            <a:r>
              <a:rPr lang="en-US" sz="2400"/>
              <a:t>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63D47B5B-EC1C-584E-5335-B7C52957F8CC}"/>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24A1549-CF1B-59AE-D5C5-7343EB8399B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D984153-0198-0396-1408-D6462DB8BC1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7A51BC52-FB46-675E-D762-6B498B836F2D}"/>
              </a:ext>
            </a:extLst>
          </p:cNvPr>
          <p:cNvSpPr txBox="1"/>
          <p:nvPr/>
        </p:nvSpPr>
        <p:spPr>
          <a:xfrm>
            <a:off x="6194801" y="1828562"/>
            <a:ext cx="4727276" cy="160043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Utilization starts at 0.84–0.89 through Dec 2024 and gradually drops to ~0.71 by Jul 2025.</a:t>
            </a:r>
          </a:p>
          <a:p>
            <a:pPr marL="285750" indent="-285750">
              <a:spcAft>
                <a:spcPts val="1200"/>
              </a:spcAft>
              <a:buFont typeface="Arial" panose="020B0604020202020204" pitchFamily="34" charset="0"/>
              <a:buChar char="•"/>
            </a:pPr>
            <a:r>
              <a:rPr lang="en-US" sz="1300"/>
              <a:t>The declining pattern is smooth and controlled, with no volatility or sharp deviations.</a:t>
            </a:r>
          </a:p>
          <a:p>
            <a:pPr marL="285750" indent="-285750">
              <a:spcAft>
                <a:spcPts val="1200"/>
              </a:spcAft>
              <a:buFont typeface="Arial" panose="020B0604020202020204" pitchFamily="34" charset="0"/>
              <a:buChar char="•"/>
            </a:pPr>
            <a:r>
              <a:rPr lang="en-US" sz="1300"/>
              <a:t>The consistent downward trend suggests a stable feature that adapts predictably with user behavior.</a:t>
            </a:r>
            <a:endParaRPr lang="en-IN" sz="1300"/>
          </a:p>
        </p:txBody>
      </p:sp>
      <p:graphicFrame>
        <p:nvGraphicFramePr>
          <p:cNvPr id="4" name="Table 3">
            <a:extLst>
              <a:ext uri="{FF2B5EF4-FFF2-40B4-BE49-F238E27FC236}">
                <a16:creationId xmlns:a16="http://schemas.microsoft.com/office/drawing/2014/main" id="{DEFFBD1D-57F6-EB97-CDE4-A9F83909FD16}"/>
              </a:ext>
            </a:extLst>
          </p:cNvPr>
          <p:cNvGraphicFramePr>
            <a:graphicFrameLocks noGrp="1"/>
          </p:cNvGraphicFramePr>
          <p:nvPr>
            <p:extLst>
              <p:ext uri="{D42A27DB-BD31-4B8C-83A1-F6EECF244321}">
                <p14:modId xmlns:p14="http://schemas.microsoft.com/office/powerpoint/2010/main" val="4141502578"/>
              </p:ext>
            </p:extLst>
          </p:nvPr>
        </p:nvGraphicFramePr>
        <p:xfrm>
          <a:off x="992814" y="1269700"/>
          <a:ext cx="4727274" cy="3971747"/>
        </p:xfrm>
        <a:graphic>
          <a:graphicData uri="http://schemas.openxmlformats.org/drawingml/2006/table">
            <a:tbl>
              <a:tblPr/>
              <a:tblGrid>
                <a:gridCol w="1528954">
                  <a:extLst>
                    <a:ext uri="{9D8B030D-6E8A-4147-A177-3AD203B41FA5}">
                      <a16:colId xmlns:a16="http://schemas.microsoft.com/office/drawing/2014/main" val="3039134515"/>
                    </a:ext>
                  </a:extLst>
                </a:gridCol>
                <a:gridCol w="748875">
                  <a:extLst>
                    <a:ext uri="{9D8B030D-6E8A-4147-A177-3AD203B41FA5}">
                      <a16:colId xmlns:a16="http://schemas.microsoft.com/office/drawing/2014/main" val="1268248829"/>
                    </a:ext>
                  </a:extLst>
                </a:gridCol>
                <a:gridCol w="748875">
                  <a:extLst>
                    <a:ext uri="{9D8B030D-6E8A-4147-A177-3AD203B41FA5}">
                      <a16:colId xmlns:a16="http://schemas.microsoft.com/office/drawing/2014/main" val="3688391927"/>
                    </a:ext>
                  </a:extLst>
                </a:gridCol>
                <a:gridCol w="748875">
                  <a:extLst>
                    <a:ext uri="{9D8B030D-6E8A-4147-A177-3AD203B41FA5}">
                      <a16:colId xmlns:a16="http://schemas.microsoft.com/office/drawing/2014/main" val="3399416748"/>
                    </a:ext>
                  </a:extLst>
                </a:gridCol>
                <a:gridCol w="202820">
                  <a:extLst>
                    <a:ext uri="{9D8B030D-6E8A-4147-A177-3AD203B41FA5}">
                      <a16:colId xmlns:a16="http://schemas.microsoft.com/office/drawing/2014/main" val="1461883781"/>
                    </a:ext>
                  </a:extLst>
                </a:gridCol>
                <a:gridCol w="748875">
                  <a:extLst>
                    <a:ext uri="{9D8B030D-6E8A-4147-A177-3AD203B41FA5}">
                      <a16:colId xmlns:a16="http://schemas.microsoft.com/office/drawing/2014/main" val="3976227077"/>
                    </a:ext>
                  </a:extLst>
                </a:gridCol>
              </a:tblGrid>
              <a:tr h="556687">
                <a:tc>
                  <a:txBody>
                    <a:bodyPr/>
                    <a:lstStyle/>
                    <a:p>
                      <a:pPr algn="ctr" fontAlgn="ctr"/>
                      <a:r>
                        <a:rPr lang="en-IN" sz="1100" b="1" i="0" u="none" strike="noStrike" err="1">
                          <a:solidFill>
                            <a:srgbClr val="000000"/>
                          </a:solidFill>
                          <a:effectLst/>
                          <a:latin typeface="Calibri" panose="020F0502020204030204" pitchFamily="34" charset="0"/>
                        </a:rPr>
                        <a:t>tot_active_contracts_util</a:t>
                      </a:r>
                      <a:endParaRPr lang="en-IN" sz="110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205928"/>
                  </a:ext>
                </a:extLst>
              </a:tr>
              <a:tr h="310460">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0.84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70B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42414867"/>
                  </a:ext>
                </a:extLst>
              </a:tr>
              <a:tr h="310460">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0.85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67A2"/>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36455198"/>
                  </a:ext>
                </a:extLst>
              </a:tr>
              <a:tr h="310460">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45E9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00743657"/>
                  </a:ext>
                </a:extLst>
              </a:tr>
              <a:tr h="310460">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0.89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24886293"/>
                  </a:ext>
                </a:extLst>
              </a:tr>
              <a:tr h="310460">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0.83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87CB6"/>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73627792"/>
                  </a:ext>
                </a:extLst>
              </a:tr>
              <a:tr h="310460">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0.77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B9D9"/>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70945556"/>
                  </a:ext>
                </a:extLst>
              </a:tr>
              <a:tr h="310460">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3F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05502801"/>
                  </a:ext>
                </a:extLst>
              </a:tr>
              <a:tr h="310460">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8B1D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23490568"/>
                  </a:ext>
                </a:extLst>
              </a:tr>
              <a:tr h="310460">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51178105"/>
                  </a:ext>
                </a:extLst>
              </a:tr>
              <a:tr h="310460">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AF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0477687"/>
                  </a:ext>
                </a:extLst>
              </a:tr>
              <a:tr h="310460">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AF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63173277"/>
                  </a:ext>
                </a:extLst>
              </a:tr>
            </a:tbl>
          </a:graphicData>
        </a:graphic>
      </p:graphicFrame>
    </p:spTree>
    <p:extLst>
      <p:ext uri="{BB962C8B-B14F-4D97-AF65-F5344CB8AC3E}">
        <p14:creationId xmlns:p14="http://schemas.microsoft.com/office/powerpoint/2010/main" val="2888804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BF225-E729-D7D5-E6E9-F2DE357D4F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50C203-A367-9156-D7C4-5FF7673EE053}"/>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12: </a:t>
            </a:r>
            <a:r>
              <a:rPr lang="en-US" sz="2400" err="1"/>
              <a:t>tot_active_contracts_util</a:t>
            </a:r>
            <a:r>
              <a:rPr lang="en-US" sz="2400"/>
              <a:t>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2E7BEC46-922C-0F0A-E9D2-09774034A2D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DCCB85C8-76E0-503A-7321-6224BB290B7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66AEA1DA-35F5-4F6A-66A3-E583C5FAD8E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FDA3ACAA-9F51-2E4B-3FFB-94B90242E496}"/>
              </a:ext>
            </a:extLst>
          </p:cNvPr>
          <p:cNvSpPr txBox="1"/>
          <p:nvPr/>
        </p:nvSpPr>
        <p:spPr>
          <a:xfrm>
            <a:off x="1934198" y="4853576"/>
            <a:ext cx="832360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a:t>
            </a:r>
            <a:r>
              <a:rPr lang="en-US" sz="1400" err="1"/>
              <a:t>tot_active_contracts_util</a:t>
            </a:r>
            <a:r>
              <a:rPr lang="en-US" sz="1400"/>
              <a:t> ranged from ~0.0012 to ~0.0085, indicating baseline variability. During the Test/OOT period (Feb 2025 to Jul 2025), CSI ranged from ~0.0096 to ~0.0475, indicating good stability.</a:t>
            </a:r>
          </a:p>
        </p:txBody>
      </p:sp>
      <p:pic>
        <p:nvPicPr>
          <p:cNvPr id="6" name="Picture 5">
            <a:extLst>
              <a:ext uri="{FF2B5EF4-FFF2-40B4-BE49-F238E27FC236}">
                <a16:creationId xmlns:a16="http://schemas.microsoft.com/office/drawing/2014/main" id="{B12A098F-D9E7-CFA5-BC00-D568CA61C1A3}"/>
              </a:ext>
            </a:extLst>
          </p:cNvPr>
          <p:cNvPicPr>
            <a:picLocks noChangeAspect="1"/>
          </p:cNvPicPr>
          <p:nvPr/>
        </p:nvPicPr>
        <p:blipFill>
          <a:blip r:embed="rId2"/>
          <a:stretch>
            <a:fillRect/>
          </a:stretch>
        </p:blipFill>
        <p:spPr>
          <a:xfrm>
            <a:off x="1308885" y="867025"/>
            <a:ext cx="9420225" cy="3714750"/>
          </a:xfrm>
          <a:prstGeom prst="rect">
            <a:avLst/>
          </a:prstGeom>
        </p:spPr>
      </p:pic>
    </p:spTree>
    <p:extLst>
      <p:ext uri="{BB962C8B-B14F-4D97-AF65-F5344CB8AC3E}">
        <p14:creationId xmlns:p14="http://schemas.microsoft.com/office/powerpoint/2010/main" val="38126391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37EDB-8587-263D-FF76-321ED1FB26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06E417-0B32-8894-DFFC-EF92E0E2CD86}"/>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13: </a:t>
            </a:r>
            <a:r>
              <a:rPr lang="en-US" sz="2400" err="1"/>
              <a:t>total_overdue_granted_contracts</a:t>
            </a:r>
            <a:r>
              <a:rPr lang="en-US" sz="2400"/>
              <a:t>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CFC4B029-9308-4B42-B962-0F42806717B4}"/>
              </a:ext>
            </a:extLst>
          </p:cNvPr>
          <p:cNvSpPr txBox="1"/>
          <p:nvPr/>
        </p:nvSpPr>
        <p:spPr>
          <a:xfrm>
            <a:off x="279944" y="568012"/>
            <a:ext cx="11727279" cy="369332"/>
          </a:xfrm>
          <a:prstGeom prst="rect">
            <a:avLst/>
          </a:prstGeom>
          <a:noFill/>
        </p:spPr>
        <p:txBody>
          <a:bodyPr wrap="square" rtlCol="0">
            <a:spAutoFit/>
          </a:bodyPr>
          <a:lstStyle/>
          <a:p>
            <a:pPr lvl="0">
              <a:defRPr/>
            </a:pPr>
            <a:r>
              <a:rPr lang="en-US"/>
              <a:t>Total number of overdue contracts for this account</a:t>
            </a:r>
            <a:endParaRPr kumimoji="0" lang="en-IN" sz="14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DB717FB0-D922-8DC7-7C44-608922343E0C}"/>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DA4292FB-A809-BBE6-BDDE-0A2B4722EF4E}"/>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3B1309DB-4E15-D2AB-9B59-09B811C906E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6F21E04C-3FD7-7F9C-9490-72F872E3C35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8F3262B-F810-09BD-23E7-D8B18BF227FA}"/>
              </a:ext>
            </a:extLst>
          </p:cNvPr>
          <p:cNvPicPr>
            <a:picLocks noChangeAspect="1"/>
          </p:cNvPicPr>
          <p:nvPr/>
        </p:nvPicPr>
        <p:blipFill>
          <a:blip r:embed="rId2"/>
          <a:stretch>
            <a:fillRect/>
          </a:stretch>
        </p:blipFill>
        <p:spPr>
          <a:xfrm>
            <a:off x="136143" y="998239"/>
            <a:ext cx="6090921" cy="5489582"/>
          </a:xfrm>
          <a:prstGeom prst="rect">
            <a:avLst/>
          </a:prstGeom>
        </p:spPr>
      </p:pic>
      <p:pic>
        <p:nvPicPr>
          <p:cNvPr id="11" name="Picture 10">
            <a:extLst>
              <a:ext uri="{FF2B5EF4-FFF2-40B4-BE49-F238E27FC236}">
                <a16:creationId xmlns:a16="http://schemas.microsoft.com/office/drawing/2014/main" id="{A2541971-EB01-6636-12BF-EE3A52E480A6}"/>
              </a:ext>
            </a:extLst>
          </p:cNvPr>
          <p:cNvPicPr>
            <a:picLocks noChangeAspect="1"/>
          </p:cNvPicPr>
          <p:nvPr/>
        </p:nvPicPr>
        <p:blipFill>
          <a:blip r:embed="rId3"/>
          <a:stretch>
            <a:fillRect/>
          </a:stretch>
        </p:blipFill>
        <p:spPr>
          <a:xfrm>
            <a:off x="6293104" y="4014827"/>
            <a:ext cx="5834888" cy="1668961"/>
          </a:xfrm>
          <a:prstGeom prst="rect">
            <a:avLst/>
          </a:prstGeom>
        </p:spPr>
      </p:pic>
    </p:spTree>
    <p:extLst>
      <p:ext uri="{BB962C8B-B14F-4D97-AF65-F5344CB8AC3E}">
        <p14:creationId xmlns:p14="http://schemas.microsoft.com/office/powerpoint/2010/main" val="4214644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61B44-25F8-9FDC-2426-E61EF9D855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EAFBCB-A701-7660-A936-FB5E379FA448}"/>
              </a:ext>
            </a:extLst>
          </p:cNvPr>
          <p:cNvSpPr>
            <a:spLocks noGrp="1"/>
          </p:cNvSpPr>
          <p:nvPr>
            <p:ph type="title"/>
          </p:nvPr>
        </p:nvSpPr>
        <p:spPr>
          <a:xfrm>
            <a:off x="289882" y="0"/>
            <a:ext cx="12063144" cy="529257"/>
          </a:xfrm>
        </p:spPr>
        <p:txBody>
          <a:bodyPr vert="horz" lIns="91440" tIns="45720" rIns="91440" bIns="45720" rtlCol="0" anchor="ctr">
            <a:normAutofit fontScale="90000"/>
          </a:bodyPr>
          <a:lstStyle/>
          <a:p>
            <a:pPr>
              <a:lnSpc>
                <a:spcPct val="150000"/>
              </a:lnSpc>
            </a:pPr>
            <a:r>
              <a:rPr lang="en-US" sz="2800"/>
              <a:t>Rank# 13: </a:t>
            </a:r>
            <a:r>
              <a:rPr lang="en-US" sz="2800" err="1"/>
              <a:t>total_overdue_granted_contracts</a:t>
            </a:r>
            <a:r>
              <a:rPr lang="en-US"/>
              <a:t> (2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43ACEDE1-B6FC-515E-1B8C-999A3B405B7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91083BF3-60E3-B07C-F21E-2B200C4ADE4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C2BB8A8-AECE-0351-A30C-D99DA8C989E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913FD5B6-89A2-8045-E6BF-6050053F1597}"/>
              </a:ext>
            </a:extLst>
          </p:cNvPr>
          <p:cNvSpPr txBox="1"/>
          <p:nvPr/>
        </p:nvSpPr>
        <p:spPr>
          <a:xfrm>
            <a:off x="279944" y="5714327"/>
            <a:ext cx="5602826"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groups are right-skewed and concentrated near zero. Bad customers (blue) show slightly more spread beyond 2, hinting at higher delinquency rates.</a:t>
            </a:r>
            <a:endParaRPr lang="en-US" sz="1300"/>
          </a:p>
        </p:txBody>
      </p:sp>
      <p:sp>
        <p:nvSpPr>
          <p:cNvPr id="6" name="TextBox 5">
            <a:extLst>
              <a:ext uri="{FF2B5EF4-FFF2-40B4-BE49-F238E27FC236}">
                <a16:creationId xmlns:a16="http://schemas.microsoft.com/office/drawing/2014/main" id="{1875ED97-9343-4464-FAC6-9E2334B0027D}"/>
              </a:ext>
            </a:extLst>
          </p:cNvPr>
          <p:cNvSpPr txBox="1"/>
          <p:nvPr/>
        </p:nvSpPr>
        <p:spPr>
          <a:xfrm>
            <a:off x="6374336" y="777531"/>
            <a:ext cx="573975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Distributions are closely aligned. Most values are under 5, with rare outliers beyond 70. Feature is stable across datasets.</a:t>
            </a:r>
            <a:endParaRPr lang="en-US" sz="1300"/>
          </a:p>
        </p:txBody>
      </p:sp>
      <p:pic>
        <p:nvPicPr>
          <p:cNvPr id="28674" name="Picture 2">
            <a:extLst>
              <a:ext uri="{FF2B5EF4-FFF2-40B4-BE49-F238E27FC236}">
                <a16:creationId xmlns:a16="http://schemas.microsoft.com/office/drawing/2014/main" id="{E2B6EF02-F225-54E3-DA0D-F2EB5D9F4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0845"/>
            <a:ext cx="5895572" cy="4903326"/>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FDA1F907-3638-0384-F3BD-0128F105D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28" y="1518249"/>
            <a:ext cx="5895572" cy="533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3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3BA77-8E7C-1BCE-E693-C8DBCF57CF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C65A9F-9E96-4FD2-60D9-0E9CDC44BDD7}"/>
              </a:ext>
            </a:extLst>
          </p:cNvPr>
          <p:cNvSpPr>
            <a:spLocks noGrp="1"/>
          </p:cNvSpPr>
          <p:nvPr>
            <p:ph type="title"/>
          </p:nvPr>
        </p:nvSpPr>
        <p:spPr>
          <a:xfrm>
            <a:off x="291755" y="109221"/>
            <a:ext cx="11627711" cy="523828"/>
          </a:xfrm>
        </p:spPr>
        <p:txBody>
          <a:bodyPr vert="horz" lIns="91440" tIns="45720" rIns="91440" bIns="45720" rtlCol="0" anchor="ctr">
            <a:normAutofit fontScale="90000"/>
          </a:bodyPr>
          <a:lstStyle/>
          <a:p>
            <a:pPr>
              <a:lnSpc>
                <a:spcPct val="100000"/>
              </a:lnSpc>
            </a:pPr>
            <a:r>
              <a:rPr lang="en-US" sz="2800"/>
              <a:t>Rank# 13: </a:t>
            </a:r>
            <a:r>
              <a:rPr lang="en-US" sz="2800" err="1"/>
              <a:t>total_overdue_granted_contracts</a:t>
            </a:r>
            <a:r>
              <a:rPr lang="en-US"/>
              <a:t> </a:t>
            </a:r>
            <a:r>
              <a:rPr lang="en-US" sz="2800"/>
              <a:t>(3 / 5)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970840C2-FFEF-4D3D-36B8-EF87FB1D47BC}"/>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FFEC8CB0-3E8D-4649-E7B6-10EA498A86F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A09E742B-EA19-D468-8258-D99D132DDD7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7F698634-CD34-10A3-0D2E-495E35179741}"/>
              </a:ext>
            </a:extLst>
          </p:cNvPr>
          <p:cNvSpPr/>
          <p:nvPr/>
        </p:nvSpPr>
        <p:spPr>
          <a:xfrm>
            <a:off x="604553" y="1771038"/>
            <a:ext cx="3892155" cy="341764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600">
                <a:solidFill>
                  <a:schemeClr val="tx1"/>
                </a:solidFill>
              </a:rPr>
              <a:t>The feature exhibits a </a:t>
            </a:r>
            <a:r>
              <a:rPr lang="en-US" sz="1600" b="1">
                <a:solidFill>
                  <a:schemeClr val="tx1"/>
                </a:solidFill>
              </a:rPr>
              <a:t>clear upward trend in both prediction and target rates</a:t>
            </a:r>
            <a:r>
              <a:rPr lang="en-US" sz="1600">
                <a:solidFill>
                  <a:schemeClr val="tx1"/>
                </a:solidFill>
              </a:rPr>
              <a:t> toward higher bins, indicating strong predictive power.</a:t>
            </a:r>
          </a:p>
          <a:p>
            <a:pPr marL="171450" indent="-171450">
              <a:spcAft>
                <a:spcPts val="1200"/>
              </a:spcAft>
              <a:buFont typeface="Arial,Sans-Serif" panose="020B0604020202020204" pitchFamily="34" charset="0"/>
              <a:buChar char="•"/>
            </a:pPr>
            <a:r>
              <a:rPr lang="en-US" sz="1600">
                <a:solidFill>
                  <a:schemeClr val="tx1"/>
                </a:solidFill>
              </a:rPr>
              <a:t>Model predictions (red) closely follow actual target behavior (blue), showing consistency and reliability.</a:t>
            </a:r>
          </a:p>
          <a:p>
            <a:pPr marL="171450" indent="-171450">
              <a:spcAft>
                <a:spcPts val="1200"/>
              </a:spcAft>
              <a:buFont typeface="Arial,Sans-Serif" panose="020B0604020202020204" pitchFamily="34" charset="0"/>
              <a:buChar char="•"/>
            </a:pPr>
            <a:r>
              <a:rPr lang="en-US" sz="1600">
                <a:solidFill>
                  <a:schemeClr val="tx1"/>
                </a:solidFill>
              </a:rPr>
              <a:t>The model adapts well—making this feature stable and valuable for risk discrimination.</a:t>
            </a:r>
            <a:endParaRPr lang="en-GB" sz="16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D3E75673-5B96-664C-AF09-5F2BE79B0C65}"/>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C92C4EE6-E191-EB36-3661-E763F474F087}"/>
              </a:ext>
            </a:extLst>
          </p:cNvPr>
          <p:cNvPicPr>
            <a:picLocks noChangeAspect="1"/>
          </p:cNvPicPr>
          <p:nvPr/>
        </p:nvPicPr>
        <p:blipFill>
          <a:blip r:embed="rId3"/>
          <a:stretch>
            <a:fillRect/>
          </a:stretch>
        </p:blipFill>
        <p:spPr>
          <a:xfrm>
            <a:off x="4496708" y="1851419"/>
            <a:ext cx="7181850" cy="3848100"/>
          </a:xfrm>
          <a:prstGeom prst="rect">
            <a:avLst/>
          </a:prstGeom>
        </p:spPr>
      </p:pic>
    </p:spTree>
    <p:extLst>
      <p:ext uri="{BB962C8B-B14F-4D97-AF65-F5344CB8AC3E}">
        <p14:creationId xmlns:p14="http://schemas.microsoft.com/office/powerpoint/2010/main" val="1301812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DF3DF-421E-5BE4-E865-88A2F9D06D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306550-4DAA-3B6D-0692-DE921944D72D}"/>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13: </a:t>
            </a:r>
            <a:r>
              <a:rPr lang="en-US" sz="2400" err="1"/>
              <a:t>total_overdue_granted_contracts</a:t>
            </a:r>
            <a:r>
              <a:rPr lang="en-US" sz="2400"/>
              <a:t>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B2470762-E223-C595-3904-3150E78CE835}"/>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08FBA36-DA8C-7FC2-69AF-835650BF9DC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A905DB02-7930-671C-9C32-35E7DB88EA1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A0814A6-189B-C5D6-AE4B-05EEB380C583}"/>
              </a:ext>
            </a:extLst>
          </p:cNvPr>
          <p:cNvSpPr txBox="1"/>
          <p:nvPr/>
        </p:nvSpPr>
        <p:spPr>
          <a:xfrm>
            <a:off x="6194801" y="1828562"/>
            <a:ext cx="4727276" cy="160043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mean hovers around 0.59–0.66 for most months but spikes slightly to 0.72 in Jul 2025.</a:t>
            </a:r>
          </a:p>
          <a:p>
            <a:pPr marL="285750" indent="-285750">
              <a:spcAft>
                <a:spcPts val="1200"/>
              </a:spcAft>
              <a:buFont typeface="Arial" panose="020B0604020202020204" pitchFamily="34" charset="0"/>
              <a:buChar char="•"/>
            </a:pPr>
            <a:r>
              <a:rPr lang="en-US" sz="1300"/>
              <a:t>Despite the late uptick, the progression remains well-contained, with most changes within a narrow band.</a:t>
            </a:r>
          </a:p>
          <a:p>
            <a:pPr marL="285750" indent="-285750">
              <a:spcAft>
                <a:spcPts val="1200"/>
              </a:spcAft>
              <a:buFont typeface="Arial" panose="020B0604020202020204" pitchFamily="34" charset="0"/>
              <a:buChar char="•"/>
            </a:pPr>
            <a:r>
              <a:rPr lang="en-US" sz="1300"/>
              <a:t>The feature reflects a relatively stable trend with minor variation.</a:t>
            </a:r>
            <a:endParaRPr lang="en-IN" sz="1300"/>
          </a:p>
        </p:txBody>
      </p:sp>
      <p:graphicFrame>
        <p:nvGraphicFramePr>
          <p:cNvPr id="4" name="Table 3">
            <a:extLst>
              <a:ext uri="{FF2B5EF4-FFF2-40B4-BE49-F238E27FC236}">
                <a16:creationId xmlns:a16="http://schemas.microsoft.com/office/drawing/2014/main" id="{270F7D4B-0BEB-6BD9-C5D7-CD5207A9D28C}"/>
              </a:ext>
            </a:extLst>
          </p:cNvPr>
          <p:cNvGraphicFramePr>
            <a:graphicFrameLocks noGrp="1"/>
          </p:cNvGraphicFramePr>
          <p:nvPr>
            <p:extLst>
              <p:ext uri="{D42A27DB-BD31-4B8C-83A1-F6EECF244321}">
                <p14:modId xmlns:p14="http://schemas.microsoft.com/office/powerpoint/2010/main" val="1970390013"/>
              </p:ext>
            </p:extLst>
          </p:nvPr>
        </p:nvGraphicFramePr>
        <p:xfrm>
          <a:off x="1371600" y="1190847"/>
          <a:ext cx="4157328" cy="3912783"/>
        </p:xfrm>
        <a:graphic>
          <a:graphicData uri="http://schemas.openxmlformats.org/drawingml/2006/table">
            <a:tbl>
              <a:tblPr/>
              <a:tblGrid>
                <a:gridCol w="1438131">
                  <a:extLst>
                    <a:ext uri="{9D8B030D-6E8A-4147-A177-3AD203B41FA5}">
                      <a16:colId xmlns:a16="http://schemas.microsoft.com/office/drawing/2014/main" val="2821730338"/>
                    </a:ext>
                  </a:extLst>
                </a:gridCol>
                <a:gridCol w="636690">
                  <a:extLst>
                    <a:ext uri="{9D8B030D-6E8A-4147-A177-3AD203B41FA5}">
                      <a16:colId xmlns:a16="http://schemas.microsoft.com/office/drawing/2014/main" val="3108337826"/>
                    </a:ext>
                  </a:extLst>
                </a:gridCol>
                <a:gridCol w="636690">
                  <a:extLst>
                    <a:ext uri="{9D8B030D-6E8A-4147-A177-3AD203B41FA5}">
                      <a16:colId xmlns:a16="http://schemas.microsoft.com/office/drawing/2014/main" val="2427068532"/>
                    </a:ext>
                  </a:extLst>
                </a:gridCol>
                <a:gridCol w="636690">
                  <a:extLst>
                    <a:ext uri="{9D8B030D-6E8A-4147-A177-3AD203B41FA5}">
                      <a16:colId xmlns:a16="http://schemas.microsoft.com/office/drawing/2014/main" val="3407684070"/>
                    </a:ext>
                  </a:extLst>
                </a:gridCol>
                <a:gridCol w="172437">
                  <a:extLst>
                    <a:ext uri="{9D8B030D-6E8A-4147-A177-3AD203B41FA5}">
                      <a16:colId xmlns:a16="http://schemas.microsoft.com/office/drawing/2014/main" val="2338025003"/>
                    </a:ext>
                  </a:extLst>
                </a:gridCol>
                <a:gridCol w="636690">
                  <a:extLst>
                    <a:ext uri="{9D8B030D-6E8A-4147-A177-3AD203B41FA5}">
                      <a16:colId xmlns:a16="http://schemas.microsoft.com/office/drawing/2014/main" val="1267602143"/>
                    </a:ext>
                  </a:extLst>
                </a:gridCol>
              </a:tblGrid>
              <a:tr h="548422">
                <a:tc>
                  <a:txBody>
                    <a:bodyPr/>
                    <a:lstStyle/>
                    <a:p>
                      <a:pPr algn="ctr" fontAlgn="ctr"/>
                      <a:r>
                        <a:rPr lang="en-IN" sz="1100" b="1" i="0" u="none" strike="noStrike" err="1">
                          <a:solidFill>
                            <a:srgbClr val="000000"/>
                          </a:solidFill>
                          <a:effectLst/>
                          <a:latin typeface="Calibri" panose="020F0502020204030204" pitchFamily="34" charset="0"/>
                        </a:rPr>
                        <a:t>total_overdue_granted_contracts</a:t>
                      </a:r>
                      <a:endParaRPr lang="en-IN" sz="110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3763057"/>
                  </a:ext>
                </a:extLst>
              </a:tr>
              <a:tr h="305851">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0.65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43838525"/>
                  </a:ext>
                </a:extLst>
              </a:tr>
              <a:tr h="305851">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0.66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A2C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81077141"/>
                  </a:ext>
                </a:extLst>
              </a:tr>
              <a:tr h="305851">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C8E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36536711"/>
                  </a:ext>
                </a:extLst>
              </a:tr>
              <a:tr h="305851">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C8E1"/>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2645634"/>
                  </a:ext>
                </a:extLst>
              </a:tr>
              <a:tr h="305851">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0.61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2EF"/>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58732073"/>
                  </a:ext>
                </a:extLst>
              </a:tr>
              <a:tr h="305851">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17502244"/>
                  </a:ext>
                </a:extLst>
              </a:tr>
              <a:tr h="305851">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EDF6"/>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2630658"/>
                  </a:ext>
                </a:extLst>
              </a:tr>
              <a:tr h="305851">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2BCDA"/>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61964367"/>
                  </a:ext>
                </a:extLst>
              </a:tr>
              <a:tr h="305851">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2BCDA"/>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21032317"/>
                  </a:ext>
                </a:extLst>
              </a:tr>
              <a:tr h="305851">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0.65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FD3"/>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77934581"/>
                  </a:ext>
                </a:extLst>
              </a:tr>
              <a:tr h="305851">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0.72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84715418"/>
                  </a:ext>
                </a:extLst>
              </a:tr>
            </a:tbl>
          </a:graphicData>
        </a:graphic>
      </p:graphicFrame>
    </p:spTree>
    <p:extLst>
      <p:ext uri="{BB962C8B-B14F-4D97-AF65-F5344CB8AC3E}">
        <p14:creationId xmlns:p14="http://schemas.microsoft.com/office/powerpoint/2010/main" val="4133588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1D1B9-8D83-1765-A118-EF99967CAB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5146A5-267C-B164-A5F2-525FC4DDC8B6}"/>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13: </a:t>
            </a:r>
            <a:r>
              <a:rPr lang="en-US" sz="2400" err="1"/>
              <a:t>total_overdue_granted_contracts</a:t>
            </a:r>
            <a:r>
              <a:rPr lang="en-US" sz="2400"/>
              <a:t>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D9B9F3C5-8161-3765-47FF-98385E930531}"/>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FF745B64-9CFB-1A21-02F8-B069AE77773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83E7E413-EAF4-FE1B-2B8C-FE4E0CAB72E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AEDE28E1-2576-82E6-D338-E4FC1A757B60}"/>
              </a:ext>
            </a:extLst>
          </p:cNvPr>
          <p:cNvSpPr txBox="1"/>
          <p:nvPr/>
        </p:nvSpPr>
        <p:spPr>
          <a:xfrm>
            <a:off x="1934198" y="4853576"/>
            <a:ext cx="832360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a:t>
            </a:r>
            <a:r>
              <a:rPr lang="en-US" sz="1400" err="1"/>
              <a:t>total_overdue_granted_contracts</a:t>
            </a:r>
            <a:r>
              <a:rPr lang="en-US" sz="1400"/>
              <a:t> ranged from ~0.0001 to ~0.0065, indicating baseline variability. During the Test/OOT period (Feb 2025 to Jul 2025), CSI ranged from ~0.0011 to ~0.0089, indicating good stability.</a:t>
            </a:r>
          </a:p>
        </p:txBody>
      </p:sp>
      <p:pic>
        <p:nvPicPr>
          <p:cNvPr id="6" name="Picture 5">
            <a:extLst>
              <a:ext uri="{FF2B5EF4-FFF2-40B4-BE49-F238E27FC236}">
                <a16:creationId xmlns:a16="http://schemas.microsoft.com/office/drawing/2014/main" id="{86879686-2578-27E5-D2F1-D474FDFBC383}"/>
              </a:ext>
            </a:extLst>
          </p:cNvPr>
          <p:cNvPicPr>
            <a:picLocks noChangeAspect="1"/>
          </p:cNvPicPr>
          <p:nvPr/>
        </p:nvPicPr>
        <p:blipFill>
          <a:blip r:embed="rId2"/>
          <a:stretch>
            <a:fillRect/>
          </a:stretch>
        </p:blipFill>
        <p:spPr>
          <a:xfrm>
            <a:off x="1378428" y="867025"/>
            <a:ext cx="9420225" cy="3714750"/>
          </a:xfrm>
          <a:prstGeom prst="rect">
            <a:avLst/>
          </a:prstGeom>
        </p:spPr>
      </p:pic>
    </p:spTree>
    <p:extLst>
      <p:ext uri="{BB962C8B-B14F-4D97-AF65-F5344CB8AC3E}">
        <p14:creationId xmlns:p14="http://schemas.microsoft.com/office/powerpoint/2010/main" val="405640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9F8F5-71D8-FD6C-C230-3F78C64F74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6F7A74-44A6-D679-F26A-E0A44E66D1B7}"/>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14: </a:t>
            </a:r>
            <a:r>
              <a:rPr lang="en-US" sz="2400" err="1"/>
              <a:t>days_since_last_closed</a:t>
            </a:r>
            <a:r>
              <a:rPr lang="en-US" sz="2400"/>
              <a:t>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75BA8678-27C6-3FDB-70BD-0FB21E67911D}"/>
              </a:ext>
            </a:extLst>
          </p:cNvPr>
          <p:cNvSpPr txBox="1"/>
          <p:nvPr/>
        </p:nvSpPr>
        <p:spPr>
          <a:xfrm>
            <a:off x="279944" y="568012"/>
            <a:ext cx="11727279" cy="400110"/>
          </a:xfrm>
          <a:prstGeom prst="rect">
            <a:avLst/>
          </a:prstGeom>
          <a:noFill/>
        </p:spPr>
        <p:txBody>
          <a:bodyPr wrap="square" rtlCol="0">
            <a:spAutoFit/>
          </a:bodyPr>
          <a:lstStyle/>
          <a:p>
            <a:pPr lvl="0">
              <a:defRPr/>
            </a:pPr>
            <a:r>
              <a:rPr lang="en-US" sz="2000">
                <a:latin typeface="Univers LT"/>
              </a:rPr>
              <a:t>Days since last closed granted contracts</a:t>
            </a:r>
            <a:endParaRPr kumimoji="0" lang="en-IN" sz="20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05B06B6B-AE64-F3DA-2D67-5D31CE0AC5B9}"/>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D8CD8D91-B8C9-C972-9223-E26C10FA9C35}"/>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7B4D898B-FFC5-42C9-FA81-5B154FDF30E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7B6155B5-A220-C2DF-F73C-1EA5CC502FF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85B2402-0EDA-057C-E7BC-07B71CB82AF4}"/>
              </a:ext>
            </a:extLst>
          </p:cNvPr>
          <p:cNvPicPr>
            <a:picLocks noChangeAspect="1"/>
          </p:cNvPicPr>
          <p:nvPr/>
        </p:nvPicPr>
        <p:blipFill>
          <a:blip r:embed="rId2"/>
          <a:stretch>
            <a:fillRect/>
          </a:stretch>
        </p:blipFill>
        <p:spPr>
          <a:xfrm>
            <a:off x="184404" y="937344"/>
            <a:ext cx="5695188" cy="5545684"/>
          </a:xfrm>
          <a:prstGeom prst="rect">
            <a:avLst/>
          </a:prstGeom>
        </p:spPr>
      </p:pic>
      <p:pic>
        <p:nvPicPr>
          <p:cNvPr id="11" name="Picture 10">
            <a:extLst>
              <a:ext uri="{FF2B5EF4-FFF2-40B4-BE49-F238E27FC236}">
                <a16:creationId xmlns:a16="http://schemas.microsoft.com/office/drawing/2014/main" id="{299A3F2B-48C0-E09F-6B64-EBCEF2A16892}"/>
              </a:ext>
            </a:extLst>
          </p:cNvPr>
          <p:cNvPicPr>
            <a:picLocks noChangeAspect="1"/>
          </p:cNvPicPr>
          <p:nvPr/>
        </p:nvPicPr>
        <p:blipFill>
          <a:blip r:embed="rId3"/>
          <a:stretch>
            <a:fillRect/>
          </a:stretch>
        </p:blipFill>
        <p:spPr>
          <a:xfrm>
            <a:off x="5998464" y="3337560"/>
            <a:ext cx="6018632" cy="2185416"/>
          </a:xfrm>
          <a:prstGeom prst="rect">
            <a:avLst/>
          </a:prstGeom>
        </p:spPr>
      </p:pic>
    </p:spTree>
    <p:extLst>
      <p:ext uri="{BB962C8B-B14F-4D97-AF65-F5344CB8AC3E}">
        <p14:creationId xmlns:p14="http://schemas.microsoft.com/office/powerpoint/2010/main" val="4207092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E23EE-D392-FAF5-5C51-44CDF2FFA9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1A3216-0902-9D85-252F-AE1BC1F15101}"/>
              </a:ext>
            </a:extLst>
          </p:cNvPr>
          <p:cNvSpPr>
            <a:spLocks noGrp="1"/>
          </p:cNvSpPr>
          <p:nvPr>
            <p:ph type="title"/>
          </p:nvPr>
        </p:nvSpPr>
        <p:spPr>
          <a:xfrm>
            <a:off x="289882" y="0"/>
            <a:ext cx="12063144" cy="529257"/>
          </a:xfrm>
        </p:spPr>
        <p:txBody>
          <a:bodyPr vert="horz" lIns="91440" tIns="45720" rIns="91440" bIns="45720" rtlCol="0" anchor="ctr">
            <a:normAutofit fontScale="90000"/>
          </a:bodyPr>
          <a:lstStyle/>
          <a:p>
            <a:pPr>
              <a:lnSpc>
                <a:spcPct val="150000"/>
              </a:lnSpc>
            </a:pPr>
            <a:r>
              <a:rPr lang="en-US" sz="2800"/>
              <a:t>Rank# 14: </a:t>
            </a:r>
            <a:r>
              <a:rPr lang="en-US" sz="2800" err="1"/>
              <a:t>days_since_last_closed</a:t>
            </a:r>
            <a:r>
              <a:rPr lang="en-US"/>
              <a:t> (2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29AC9636-6F0D-C3D9-43D0-A129186919D2}"/>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1E4970FA-ED15-E9E3-09F9-1D024107633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D5AC373-BE9C-F155-8D95-F3463017F31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38A1446C-D7AD-536D-F9A9-D62C4C1DBFC1}"/>
              </a:ext>
            </a:extLst>
          </p:cNvPr>
          <p:cNvSpPr txBox="1"/>
          <p:nvPr/>
        </p:nvSpPr>
        <p:spPr>
          <a:xfrm>
            <a:off x="165300" y="5616143"/>
            <a:ext cx="560282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Right-skewed for both classes. Good customers (red) are more concentrated near recent closures, while bad customers (blue) show a broader spread into older closures.</a:t>
            </a:r>
            <a:endParaRPr lang="en-US" sz="1300"/>
          </a:p>
        </p:txBody>
      </p:sp>
      <p:sp>
        <p:nvSpPr>
          <p:cNvPr id="6" name="TextBox 5">
            <a:extLst>
              <a:ext uri="{FF2B5EF4-FFF2-40B4-BE49-F238E27FC236}">
                <a16:creationId xmlns:a16="http://schemas.microsoft.com/office/drawing/2014/main" id="{FBAE097D-BF9D-83FC-49AE-4EB22254D13C}"/>
              </a:ext>
            </a:extLst>
          </p:cNvPr>
          <p:cNvSpPr txBox="1"/>
          <p:nvPr/>
        </p:nvSpPr>
        <p:spPr>
          <a:xfrm>
            <a:off x="6321454" y="689028"/>
            <a:ext cx="5834333"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Distributions are consistent across datasets. Most values fall under 2000 days, with a long but thin tail. No major shift observed.</a:t>
            </a:r>
            <a:endParaRPr lang="en-US" sz="1300"/>
          </a:p>
        </p:txBody>
      </p:sp>
      <p:pic>
        <p:nvPicPr>
          <p:cNvPr id="29698" name="Picture 2">
            <a:extLst>
              <a:ext uri="{FF2B5EF4-FFF2-40B4-BE49-F238E27FC236}">
                <a16:creationId xmlns:a16="http://schemas.microsoft.com/office/drawing/2014/main" id="{34CBB799-835F-0C56-D159-301A4A12E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9028"/>
            <a:ext cx="5933427" cy="4764957"/>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7DF64F81-1779-D60E-2EA1-B69EB5AC8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525" y="1341242"/>
            <a:ext cx="5946475" cy="553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468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07C7C-4435-9BB5-8B1C-803D9C9932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F1D147-0213-1924-F2BC-30062FFDFF05}"/>
              </a:ext>
            </a:extLst>
          </p:cNvPr>
          <p:cNvSpPr>
            <a:spLocks noGrp="1"/>
          </p:cNvSpPr>
          <p:nvPr>
            <p:ph type="title"/>
          </p:nvPr>
        </p:nvSpPr>
        <p:spPr>
          <a:xfrm>
            <a:off x="291755" y="109221"/>
            <a:ext cx="11627711" cy="523828"/>
          </a:xfrm>
        </p:spPr>
        <p:txBody>
          <a:bodyPr vert="horz" lIns="91440" tIns="45720" rIns="91440" bIns="45720" rtlCol="0" anchor="ctr">
            <a:normAutofit/>
          </a:bodyPr>
          <a:lstStyle/>
          <a:p>
            <a:pPr>
              <a:lnSpc>
                <a:spcPct val="100000"/>
              </a:lnSpc>
            </a:pPr>
            <a:r>
              <a:rPr lang="en-US" sz="2800"/>
              <a:t>Rank# 14: </a:t>
            </a:r>
            <a:r>
              <a:rPr lang="en-US" sz="2800" err="1"/>
              <a:t>days_since_last_closed</a:t>
            </a:r>
            <a:r>
              <a:rPr lang="en-US" sz="2800"/>
              <a:t> (3 / 5)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0259DCF0-2A65-27EC-131F-EA24DD89AABA}"/>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568A8F1C-CA25-74A4-A313-B85058F4614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070786B3-BBC3-4FBE-D606-982B5FFC556F}"/>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5F01192A-2E26-C5EE-FDC6-2E21A42681E6}"/>
              </a:ext>
            </a:extLst>
          </p:cNvPr>
          <p:cNvSpPr/>
          <p:nvPr/>
        </p:nvSpPr>
        <p:spPr>
          <a:xfrm>
            <a:off x="604553" y="1771038"/>
            <a:ext cx="3355387" cy="272653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600">
                <a:solidFill>
                  <a:schemeClr val="tx1"/>
                </a:solidFill>
              </a:rPr>
              <a:t>The red line closely follows the blue line across most bins, showing prediction reliability.</a:t>
            </a:r>
          </a:p>
          <a:p>
            <a:pPr marL="171450" indent="-171450">
              <a:spcAft>
                <a:spcPts val="1200"/>
              </a:spcAft>
              <a:buFont typeface="Arial,Sans-Serif" panose="020B0604020202020204" pitchFamily="34" charset="0"/>
              <a:buChar char="•"/>
            </a:pPr>
            <a:r>
              <a:rPr lang="en-US" sz="1600">
                <a:solidFill>
                  <a:schemeClr val="tx1"/>
                </a:solidFill>
              </a:rPr>
              <a:t>There's a </a:t>
            </a:r>
            <a:r>
              <a:rPr lang="en-US" sz="1600" b="1">
                <a:solidFill>
                  <a:schemeClr val="tx1"/>
                </a:solidFill>
              </a:rPr>
              <a:t>clear upward trend</a:t>
            </a:r>
            <a:r>
              <a:rPr lang="en-US" sz="1600">
                <a:solidFill>
                  <a:schemeClr val="tx1"/>
                </a:solidFill>
              </a:rPr>
              <a:t> indicating a strong positive correlation .</a:t>
            </a:r>
          </a:p>
          <a:p>
            <a:pPr marL="171450" indent="-171450">
              <a:spcAft>
                <a:spcPts val="1200"/>
              </a:spcAft>
              <a:buFont typeface="Arial,Sans-Serif" panose="020B0604020202020204" pitchFamily="34" charset="0"/>
              <a:buChar char="•"/>
            </a:pPr>
            <a:r>
              <a:rPr lang="en-US" sz="1600">
                <a:solidFill>
                  <a:schemeClr val="tx1"/>
                </a:solidFill>
              </a:rPr>
              <a:t>The red–purple separation supports this feature’s moderate predictive power.</a:t>
            </a:r>
            <a:endParaRPr lang="en-GB" sz="16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10DD0680-4270-C6CF-04D4-0C7C84EADE03}"/>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5C8D2E28-367C-D5B0-641A-50D9F1870D39}"/>
              </a:ext>
            </a:extLst>
          </p:cNvPr>
          <p:cNvPicPr>
            <a:picLocks noChangeAspect="1"/>
          </p:cNvPicPr>
          <p:nvPr/>
        </p:nvPicPr>
        <p:blipFill>
          <a:blip r:embed="rId3"/>
          <a:stretch>
            <a:fillRect/>
          </a:stretch>
        </p:blipFill>
        <p:spPr>
          <a:xfrm>
            <a:off x="4377022" y="1771039"/>
            <a:ext cx="7210425" cy="3886200"/>
          </a:xfrm>
          <a:prstGeom prst="rect">
            <a:avLst/>
          </a:prstGeom>
        </p:spPr>
      </p:pic>
    </p:spTree>
    <p:extLst>
      <p:ext uri="{BB962C8B-B14F-4D97-AF65-F5344CB8AC3E}">
        <p14:creationId xmlns:p14="http://schemas.microsoft.com/office/powerpoint/2010/main" val="240724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AI-generated content may be incorrect.">
            <a:extLst>
              <a:ext uri="{FF2B5EF4-FFF2-40B4-BE49-F238E27FC236}">
                <a16:creationId xmlns:a16="http://schemas.microsoft.com/office/drawing/2014/main" id="{1BB219A9-BFA6-F376-CEAC-DCF8E6A03496}"/>
              </a:ext>
            </a:extLst>
          </p:cNvPr>
          <p:cNvPicPr>
            <a:picLocks noChangeAspect="1"/>
          </p:cNvPicPr>
          <p:nvPr/>
        </p:nvPicPr>
        <p:blipFill>
          <a:blip r:embed="rId2"/>
          <a:stretch>
            <a:fillRect/>
          </a:stretch>
        </p:blipFill>
        <p:spPr>
          <a:xfrm>
            <a:off x="1109801" y="-43916"/>
            <a:ext cx="9854514" cy="743780"/>
          </a:xfrm>
          <a:prstGeom prst="rect">
            <a:avLst/>
          </a:prstGeom>
        </p:spPr>
      </p:pic>
      <p:sp>
        <p:nvSpPr>
          <p:cNvPr id="6" name="Arrow: Curved Right 5">
            <a:extLst>
              <a:ext uri="{FF2B5EF4-FFF2-40B4-BE49-F238E27FC236}">
                <a16:creationId xmlns:a16="http://schemas.microsoft.com/office/drawing/2014/main" id="{08FF86E1-CC83-7BED-BC23-32135FEA805B}"/>
              </a:ext>
            </a:extLst>
          </p:cNvPr>
          <p:cNvSpPr/>
          <p:nvPr/>
        </p:nvSpPr>
        <p:spPr>
          <a:xfrm>
            <a:off x="489996" y="4167963"/>
            <a:ext cx="453076" cy="86437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aphicFrame>
        <p:nvGraphicFramePr>
          <p:cNvPr id="5" name="Table 4">
            <a:extLst>
              <a:ext uri="{FF2B5EF4-FFF2-40B4-BE49-F238E27FC236}">
                <a16:creationId xmlns:a16="http://schemas.microsoft.com/office/drawing/2014/main" id="{7F796768-80A4-0C6C-4EB3-D182897AE066}"/>
              </a:ext>
            </a:extLst>
          </p:cNvPr>
          <p:cNvGraphicFramePr>
            <a:graphicFrameLocks noGrp="1"/>
          </p:cNvGraphicFramePr>
          <p:nvPr>
            <p:extLst>
              <p:ext uri="{D42A27DB-BD31-4B8C-83A1-F6EECF244321}">
                <p14:modId xmlns:p14="http://schemas.microsoft.com/office/powerpoint/2010/main" val="1996524998"/>
              </p:ext>
            </p:extLst>
          </p:nvPr>
        </p:nvGraphicFramePr>
        <p:xfrm>
          <a:off x="945376" y="4505069"/>
          <a:ext cx="10018939" cy="552450"/>
        </p:xfrm>
        <a:graphic>
          <a:graphicData uri="http://schemas.openxmlformats.org/drawingml/2006/table">
            <a:tbl>
              <a:tblPr/>
              <a:tblGrid>
                <a:gridCol w="1623715">
                  <a:extLst>
                    <a:ext uri="{9D8B030D-6E8A-4147-A177-3AD203B41FA5}">
                      <a16:colId xmlns:a16="http://schemas.microsoft.com/office/drawing/2014/main" val="1930287081"/>
                    </a:ext>
                  </a:extLst>
                </a:gridCol>
                <a:gridCol w="3746649">
                  <a:extLst>
                    <a:ext uri="{9D8B030D-6E8A-4147-A177-3AD203B41FA5}">
                      <a16:colId xmlns:a16="http://schemas.microsoft.com/office/drawing/2014/main" val="2154520863"/>
                    </a:ext>
                  </a:extLst>
                </a:gridCol>
                <a:gridCol w="723737">
                  <a:extLst>
                    <a:ext uri="{9D8B030D-6E8A-4147-A177-3AD203B41FA5}">
                      <a16:colId xmlns:a16="http://schemas.microsoft.com/office/drawing/2014/main" val="2129707184"/>
                    </a:ext>
                  </a:extLst>
                </a:gridCol>
                <a:gridCol w="1243298">
                  <a:extLst>
                    <a:ext uri="{9D8B030D-6E8A-4147-A177-3AD203B41FA5}">
                      <a16:colId xmlns:a16="http://schemas.microsoft.com/office/drawing/2014/main" val="2037013305"/>
                    </a:ext>
                  </a:extLst>
                </a:gridCol>
                <a:gridCol w="941615">
                  <a:extLst>
                    <a:ext uri="{9D8B030D-6E8A-4147-A177-3AD203B41FA5}">
                      <a16:colId xmlns:a16="http://schemas.microsoft.com/office/drawing/2014/main" val="1064940359"/>
                    </a:ext>
                  </a:extLst>
                </a:gridCol>
                <a:gridCol w="932473">
                  <a:extLst>
                    <a:ext uri="{9D8B030D-6E8A-4147-A177-3AD203B41FA5}">
                      <a16:colId xmlns:a16="http://schemas.microsoft.com/office/drawing/2014/main" val="2569918884"/>
                    </a:ext>
                  </a:extLst>
                </a:gridCol>
                <a:gridCol w="807452">
                  <a:extLst>
                    <a:ext uri="{9D8B030D-6E8A-4147-A177-3AD203B41FA5}">
                      <a16:colId xmlns:a16="http://schemas.microsoft.com/office/drawing/2014/main" val="1022644022"/>
                    </a:ext>
                  </a:extLst>
                </a:gridCol>
              </a:tblGrid>
              <a:tr h="184150">
                <a:tc rowSpan="3">
                  <a:txBody>
                    <a:bodyPr/>
                    <a:lstStyle/>
                    <a:p>
                      <a:pPr algn="l" fontAlgn="ctr">
                        <a:buNone/>
                      </a:pPr>
                      <a:r>
                        <a:rPr lang="en-US" sz="1100" b="1" i="0" u="none" strike="noStrike">
                          <a:solidFill>
                            <a:srgbClr val="000000"/>
                          </a:solidFill>
                          <a:effectLst/>
                          <a:latin typeface="Calibri" panose="020F0502020204030204" pitchFamily="34" charset="0"/>
                        </a:rPr>
                        <a:t>16 feature model after Hyper Parameters Tuning</a:t>
                      </a: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l" fontAlgn="ctr">
                        <a:buNone/>
                      </a:pPr>
                      <a:r>
                        <a:rPr lang="en-IN" sz="1100" b="0" i="0" u="none" strike="noStrike">
                          <a:solidFill>
                            <a:srgbClr val="000000"/>
                          </a:solidFill>
                          <a:effectLst/>
                          <a:latin typeface="Calibri" panose="020F0502020204030204" pitchFamily="34" charset="0"/>
                        </a:rPr>
                        <a:t>New + 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0.3734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0.3333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0.3622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0.3589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0.3856</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45864174"/>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ctr">
                        <a:buNone/>
                      </a:pPr>
                      <a:r>
                        <a:rPr lang="en-IN" sz="1100" b="0" i="0" u="none" strike="noStrike">
                          <a:solidFill>
                            <a:srgbClr val="000000"/>
                          </a:solidFill>
                          <a:effectLst/>
                          <a:latin typeface="Calibri" panose="020F0502020204030204" pitchFamily="34" charset="0"/>
                        </a:rPr>
                        <a:t>New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0.3596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0.3142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0.3541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0.3426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0.3751</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361044948"/>
                  </a:ext>
                </a:extLst>
              </a:tr>
              <a:tr h="184150">
                <a:tc vMerge="1">
                  <a:txBody>
                    <a:bodyPr/>
                    <a:lstStyle/>
                    <a:p>
                      <a:pPr algn="l" fontAlgn="ctr">
                        <a:buNone/>
                      </a:pPr>
                      <a:endParaRPr lang="en-IN" sz="11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EBF7"/>
                    </a:solidFill>
                  </a:tcPr>
                </a:tc>
                <a:tc>
                  <a:txBody>
                    <a:bodyPr/>
                    <a:lstStyle/>
                    <a:p>
                      <a:pPr algn="l" fontAlgn="ctr">
                        <a:buNone/>
                      </a:pPr>
                      <a:r>
                        <a:rPr lang="en-IN" sz="1100" b="0" i="0" u="none" strike="noStrike">
                          <a:solidFill>
                            <a:srgbClr val="000000"/>
                          </a:solidFill>
                          <a:effectLst/>
                          <a:latin typeface="Calibri" panose="020F0502020204030204" pitchFamily="34" charset="0"/>
                        </a:rPr>
                        <a:t>Repeat Applicant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0.3589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0.3054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0.1813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0.2248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r" fontAlgn="b"/>
                      <a:r>
                        <a:rPr lang="en-IN" sz="1100" b="0" i="0" u="none" strike="noStrike">
                          <a:solidFill>
                            <a:srgbClr val="000000"/>
                          </a:solidFill>
                          <a:effectLst/>
                          <a:latin typeface="Calibri" panose="020F0502020204030204" pitchFamily="34" charset="0"/>
                        </a:rPr>
                        <a:t>0.1432</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249130951"/>
                  </a:ext>
                </a:extLst>
              </a:tr>
            </a:tbl>
          </a:graphicData>
        </a:graphic>
      </p:graphicFrame>
      <p:sp>
        <p:nvSpPr>
          <p:cNvPr id="8" name="Rectangle: Rounded Corners 7">
            <a:extLst>
              <a:ext uri="{FF2B5EF4-FFF2-40B4-BE49-F238E27FC236}">
                <a16:creationId xmlns:a16="http://schemas.microsoft.com/office/drawing/2014/main" id="{73D4D1E4-C35C-48F3-3F2C-5790B8D9AFAF}"/>
              </a:ext>
            </a:extLst>
          </p:cNvPr>
          <p:cNvSpPr/>
          <p:nvPr/>
        </p:nvSpPr>
        <p:spPr>
          <a:xfrm>
            <a:off x="945375" y="4475204"/>
            <a:ext cx="10018940" cy="5823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BE8D4C7-3E43-4F0A-8103-2F49CCD3151F}"/>
              </a:ext>
            </a:extLst>
          </p:cNvPr>
          <p:cNvSpPr txBox="1"/>
          <p:nvPr/>
        </p:nvSpPr>
        <p:spPr>
          <a:xfrm>
            <a:off x="3786242" y="5620717"/>
            <a:ext cx="2253122" cy="738664"/>
          </a:xfrm>
          <a:prstGeom prst="rect">
            <a:avLst/>
          </a:prstGeom>
          <a:solidFill>
            <a:srgbClr val="7030A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Univers LT"/>
                <a:ea typeface="+mn-ea"/>
                <a:cs typeface="+mn-cs"/>
              </a:rPr>
              <a:t>Hyperparameter values for the best model chosen after the HP Tuning using </a:t>
            </a:r>
            <a:r>
              <a:rPr kumimoji="0" lang="en-US" sz="1400" b="1" i="0" u="none" strike="noStrike" kern="1200" cap="none" spc="0" normalizeH="0" baseline="0" noProof="0" err="1">
                <a:ln>
                  <a:noFill/>
                </a:ln>
                <a:solidFill>
                  <a:prstClr val="white"/>
                </a:solidFill>
                <a:effectLst/>
                <a:uLnTx/>
                <a:uFillTx/>
                <a:latin typeface="Univers LT"/>
                <a:ea typeface="+mn-ea"/>
                <a:cs typeface="+mn-cs"/>
              </a:rPr>
              <a:t>Optuna</a:t>
            </a:r>
            <a:endParaRPr kumimoji="0" lang="en-IN" sz="1400" b="1" i="0" u="none" strike="noStrike" kern="1200" cap="none" spc="0" normalizeH="0" baseline="0" noProof="0">
              <a:ln>
                <a:noFill/>
              </a:ln>
              <a:solidFill>
                <a:prstClr val="white"/>
              </a:solidFill>
              <a:effectLst/>
              <a:uLnTx/>
              <a:uFillTx/>
              <a:latin typeface="Univers LT"/>
              <a:ea typeface="+mn-ea"/>
              <a:cs typeface="+mn-cs"/>
            </a:endParaRPr>
          </a:p>
        </p:txBody>
      </p:sp>
      <p:sp>
        <p:nvSpPr>
          <p:cNvPr id="11" name="Arrow: Right 10">
            <a:extLst>
              <a:ext uri="{FF2B5EF4-FFF2-40B4-BE49-F238E27FC236}">
                <a16:creationId xmlns:a16="http://schemas.microsoft.com/office/drawing/2014/main" id="{9391137A-E931-38A3-5D91-91055CFC2175}"/>
              </a:ext>
            </a:extLst>
          </p:cNvPr>
          <p:cNvSpPr/>
          <p:nvPr/>
        </p:nvSpPr>
        <p:spPr>
          <a:xfrm>
            <a:off x="6033168" y="5815171"/>
            <a:ext cx="441515" cy="342965"/>
          </a:xfrm>
          <a:prstGeom prst="rightArrow">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Univers LT"/>
              <a:ea typeface="+mn-ea"/>
              <a:cs typeface="+mn-cs"/>
            </a:endParaRPr>
          </a:p>
        </p:txBody>
      </p:sp>
      <p:graphicFrame>
        <p:nvGraphicFramePr>
          <p:cNvPr id="12" name="Table 11">
            <a:extLst>
              <a:ext uri="{FF2B5EF4-FFF2-40B4-BE49-F238E27FC236}">
                <a16:creationId xmlns:a16="http://schemas.microsoft.com/office/drawing/2014/main" id="{A1A57F15-C3E2-2BEC-F064-BA8E332894DC}"/>
              </a:ext>
            </a:extLst>
          </p:cNvPr>
          <p:cNvGraphicFramePr>
            <a:graphicFrameLocks noGrp="1"/>
          </p:cNvGraphicFramePr>
          <p:nvPr>
            <p:extLst>
              <p:ext uri="{D42A27DB-BD31-4B8C-83A1-F6EECF244321}">
                <p14:modId xmlns:p14="http://schemas.microsoft.com/office/powerpoint/2010/main" val="1623523025"/>
              </p:ext>
            </p:extLst>
          </p:nvPr>
        </p:nvGraphicFramePr>
        <p:xfrm>
          <a:off x="6560140" y="5181508"/>
          <a:ext cx="2676163" cy="1610289"/>
        </p:xfrm>
        <a:graphic>
          <a:graphicData uri="http://schemas.openxmlformats.org/drawingml/2006/table">
            <a:tbl>
              <a:tblPr/>
              <a:tblGrid>
                <a:gridCol w="1294556">
                  <a:extLst>
                    <a:ext uri="{9D8B030D-6E8A-4147-A177-3AD203B41FA5}">
                      <a16:colId xmlns:a16="http://schemas.microsoft.com/office/drawing/2014/main" val="2121518889"/>
                    </a:ext>
                  </a:extLst>
                </a:gridCol>
                <a:gridCol w="1381607">
                  <a:extLst>
                    <a:ext uri="{9D8B030D-6E8A-4147-A177-3AD203B41FA5}">
                      <a16:colId xmlns:a16="http://schemas.microsoft.com/office/drawing/2014/main" val="2126037451"/>
                    </a:ext>
                  </a:extLst>
                </a:gridCol>
              </a:tblGrid>
              <a:tr h="178921">
                <a:tc>
                  <a:txBody>
                    <a:bodyPr/>
                    <a:lstStyle/>
                    <a:p>
                      <a:pPr algn="ctr" fontAlgn="ctr">
                        <a:buNone/>
                      </a:pPr>
                      <a:r>
                        <a:rPr lang="en-IN" sz="1000" b="1" i="0" u="none" strike="noStrike">
                          <a:solidFill>
                            <a:srgbClr val="000000"/>
                          </a:solidFill>
                          <a:effectLst/>
                          <a:latin typeface="Calibri" panose="020F0502020204030204" pitchFamily="34" charset="0"/>
                          <a:cs typeface="Calibri" panose="020F0502020204030204" pitchFamily="34" charset="0"/>
                        </a:rPr>
                        <a:t>Hyperparameter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buNone/>
                      </a:pPr>
                      <a:r>
                        <a:rPr lang="en-IN" sz="1000" b="1" i="0" u="none" strike="noStrike">
                          <a:solidFill>
                            <a:srgbClr val="000000"/>
                          </a:solidFill>
                          <a:effectLst/>
                          <a:latin typeface="Calibri" panose="020F0502020204030204" pitchFamily="34" charset="0"/>
                          <a:cs typeface="Calibri" panose="020F0502020204030204" pitchFamily="34" charset="0"/>
                        </a:rPr>
                        <a:t>Value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793737"/>
                  </a:ext>
                </a:extLst>
              </a:tr>
              <a:tr h="178921">
                <a:tc>
                  <a:txBody>
                    <a:bodyPr/>
                    <a:lstStyle/>
                    <a:p>
                      <a:pPr algn="l" fontAlgn="ctr">
                        <a:buNone/>
                      </a:pPr>
                      <a:r>
                        <a:rPr lang="en-IN" sz="1000" b="0" i="0" u="none" strike="noStrike" err="1">
                          <a:solidFill>
                            <a:srgbClr val="000000"/>
                          </a:solidFill>
                          <a:effectLst/>
                          <a:latin typeface="Calibri" panose="020F0502020204030204" pitchFamily="34" charset="0"/>
                          <a:cs typeface="Calibri" panose="020F0502020204030204" pitchFamily="34" charset="0"/>
                        </a:rPr>
                        <a:t>learning_rate</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0.11982524152741872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9399504"/>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depth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US" sz="1000" b="0" i="0" u="none" strike="noStrike">
                          <a:solidFill>
                            <a:srgbClr val="000000"/>
                          </a:solidFill>
                          <a:effectLst/>
                          <a:latin typeface="Calibri" panose="020F0502020204030204" pitchFamily="34" charset="0"/>
                          <a:cs typeface="Calibri" panose="020F0502020204030204" pitchFamily="34" charset="0"/>
                        </a:rPr>
                        <a:t>3</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1256960"/>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l2_leaf_reg</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4.212994495196107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057043"/>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iterations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1394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878327"/>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 random_strength</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0.8385939658612559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0574042"/>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random_seed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US" sz="1000" b="0" i="0" u="none" strike="noStrike">
                          <a:solidFill>
                            <a:srgbClr val="000000"/>
                          </a:solidFill>
                          <a:effectLst/>
                          <a:latin typeface="Calibri" panose="020F0502020204030204" pitchFamily="34" charset="0"/>
                          <a:cs typeface="Calibri" panose="020F0502020204030204" pitchFamily="34" charset="0"/>
                        </a:rPr>
                        <a:t>42</a:t>
                      </a:r>
                      <a:endParaRPr lang="en-IN" sz="1000" b="0" i="0" u="none" strike="noStrike">
                        <a:solidFill>
                          <a:srgbClr val="000000"/>
                        </a:solidFill>
                        <a:effectLst/>
                        <a:latin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326520"/>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 bagging_temperature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0.24544701677408076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4549047"/>
                  </a:ext>
                </a:extLst>
              </a:tr>
              <a:tr h="178921">
                <a:tc>
                  <a:txBody>
                    <a:bodyPr/>
                    <a:lstStyle/>
                    <a:p>
                      <a:pPr algn="l" fontAlgn="ctr">
                        <a:buNone/>
                      </a:pPr>
                      <a:r>
                        <a:rPr lang="en-IN" sz="1000" b="0" i="0" u="none" strike="noStrike">
                          <a:solidFill>
                            <a:srgbClr val="000000"/>
                          </a:solidFill>
                          <a:effectLst/>
                          <a:latin typeface="Calibri" panose="020F0502020204030204" pitchFamily="34" charset="0"/>
                          <a:cs typeface="Calibri" panose="020F0502020204030204" pitchFamily="34" charset="0"/>
                        </a:rPr>
                        <a:t>border_count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buNone/>
                      </a:pPr>
                      <a:r>
                        <a:rPr lang="en-IN" sz="1000" b="0" i="0" u="none" strike="noStrike">
                          <a:solidFill>
                            <a:srgbClr val="000000"/>
                          </a:solidFill>
                          <a:effectLst/>
                          <a:latin typeface="Calibri" panose="020F0502020204030204" pitchFamily="34" charset="0"/>
                          <a:cs typeface="Calibri" panose="020F0502020204030204" pitchFamily="34" charset="0"/>
                        </a:rPr>
                        <a:t>144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489553"/>
                  </a:ext>
                </a:extLst>
              </a:tr>
            </a:tbl>
          </a:graphicData>
        </a:graphic>
      </p:graphicFrame>
      <p:sp>
        <p:nvSpPr>
          <p:cNvPr id="15" name="Slide Number Placeholder 1">
            <a:extLst>
              <a:ext uri="{FF2B5EF4-FFF2-40B4-BE49-F238E27FC236}">
                <a16:creationId xmlns:a16="http://schemas.microsoft.com/office/drawing/2014/main" id="{EDD8DEA0-84F4-5880-62E8-603C1B20AA45}"/>
              </a:ext>
            </a:extLst>
          </p:cNvPr>
          <p:cNvSpPr txBox="1">
            <a:spLocks/>
          </p:cNvSpPr>
          <p:nvPr/>
        </p:nvSpPr>
        <p:spPr>
          <a:xfrm>
            <a:off x="150647" y="6578579"/>
            <a:ext cx="2670175" cy="23114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F0D36C-296C-4C41-928D-13DEBF2E67EF}" type="slidenum">
              <a:rPr lang="en-PH" sz="800" smtClean="0"/>
              <a:pPr/>
              <a:t>8</a:t>
            </a:fld>
            <a:endParaRPr lang="en-PH" sz="800"/>
          </a:p>
        </p:txBody>
      </p:sp>
      <p:graphicFrame>
        <p:nvGraphicFramePr>
          <p:cNvPr id="4" name="Table 3">
            <a:extLst>
              <a:ext uri="{FF2B5EF4-FFF2-40B4-BE49-F238E27FC236}">
                <a16:creationId xmlns:a16="http://schemas.microsoft.com/office/drawing/2014/main" id="{0423FB21-4A82-4045-2529-626051902AD4}"/>
              </a:ext>
            </a:extLst>
          </p:cNvPr>
          <p:cNvGraphicFramePr>
            <a:graphicFrameLocks noGrp="1"/>
          </p:cNvGraphicFramePr>
          <p:nvPr>
            <p:extLst>
              <p:ext uri="{D42A27DB-BD31-4B8C-83A1-F6EECF244321}">
                <p14:modId xmlns:p14="http://schemas.microsoft.com/office/powerpoint/2010/main" val="298092937"/>
              </p:ext>
            </p:extLst>
          </p:nvPr>
        </p:nvGraphicFramePr>
        <p:xfrm>
          <a:off x="943072" y="699863"/>
          <a:ext cx="10018939" cy="3603960"/>
        </p:xfrm>
        <a:graphic>
          <a:graphicData uri="http://schemas.openxmlformats.org/drawingml/2006/table">
            <a:tbl>
              <a:tblPr/>
              <a:tblGrid>
                <a:gridCol w="946061">
                  <a:extLst>
                    <a:ext uri="{9D8B030D-6E8A-4147-A177-3AD203B41FA5}">
                      <a16:colId xmlns:a16="http://schemas.microsoft.com/office/drawing/2014/main" val="4233164885"/>
                    </a:ext>
                  </a:extLst>
                </a:gridCol>
                <a:gridCol w="4482157">
                  <a:extLst>
                    <a:ext uri="{9D8B030D-6E8A-4147-A177-3AD203B41FA5}">
                      <a16:colId xmlns:a16="http://schemas.microsoft.com/office/drawing/2014/main" val="3797001052"/>
                    </a:ext>
                  </a:extLst>
                </a:gridCol>
                <a:gridCol w="1178699">
                  <a:extLst>
                    <a:ext uri="{9D8B030D-6E8A-4147-A177-3AD203B41FA5}">
                      <a16:colId xmlns:a16="http://schemas.microsoft.com/office/drawing/2014/main" val="1163244337"/>
                    </a:ext>
                  </a:extLst>
                </a:gridCol>
                <a:gridCol w="1178699">
                  <a:extLst>
                    <a:ext uri="{9D8B030D-6E8A-4147-A177-3AD203B41FA5}">
                      <a16:colId xmlns:a16="http://schemas.microsoft.com/office/drawing/2014/main" val="355388432"/>
                    </a:ext>
                  </a:extLst>
                </a:gridCol>
                <a:gridCol w="744441">
                  <a:extLst>
                    <a:ext uri="{9D8B030D-6E8A-4147-A177-3AD203B41FA5}">
                      <a16:colId xmlns:a16="http://schemas.microsoft.com/office/drawing/2014/main" val="38214475"/>
                    </a:ext>
                  </a:extLst>
                </a:gridCol>
                <a:gridCol w="744441">
                  <a:extLst>
                    <a:ext uri="{9D8B030D-6E8A-4147-A177-3AD203B41FA5}">
                      <a16:colId xmlns:a16="http://schemas.microsoft.com/office/drawing/2014/main" val="1421196871"/>
                    </a:ext>
                  </a:extLst>
                </a:gridCol>
                <a:gridCol w="744441">
                  <a:extLst>
                    <a:ext uri="{9D8B030D-6E8A-4147-A177-3AD203B41FA5}">
                      <a16:colId xmlns:a16="http://schemas.microsoft.com/office/drawing/2014/main" val="493165091"/>
                    </a:ext>
                  </a:extLst>
                </a:gridCol>
              </a:tblGrid>
              <a:tr h="400440">
                <a:tc>
                  <a:txBody>
                    <a:bodyPr/>
                    <a:lstStyle/>
                    <a:p>
                      <a:pPr algn="ctr" fontAlgn="ctr"/>
                      <a:r>
                        <a:rPr lang="en-IN" sz="1100" b="1" i="0" u="none" strike="noStrike">
                          <a:solidFill>
                            <a:srgbClr val="000000"/>
                          </a:solidFill>
                          <a:effectLst/>
                          <a:latin typeface="Calibri" panose="020F0502020204030204" pitchFamily="34" charset="0"/>
                        </a:rPr>
                        <a:t>Iteration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Train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Val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Feb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Mar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Apr Gini</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4341553"/>
                  </a:ext>
                </a:extLst>
              </a:tr>
              <a:tr h="1001100">
                <a:tc>
                  <a:txBody>
                    <a:bodyPr/>
                    <a:lstStyle/>
                    <a:p>
                      <a:pPr algn="ctr" fontAlgn="ctr"/>
                      <a:r>
                        <a:rPr lang="en-IN" sz="1100" b="0" i="0" u="none" strike="noStrike">
                          <a:solidFill>
                            <a:srgbClr val="202124"/>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02124"/>
                          </a:solidFill>
                          <a:effectLst/>
                          <a:latin typeface="Calibri" panose="020F0502020204030204" pitchFamily="34" charset="0"/>
                        </a:rPr>
                        <a:t>Personal_Loans_granted_contracts_amt_24M',</a:t>
                      </a:r>
                      <a:br>
                        <a:rPr lang="en-US" sz="1200" b="0" i="0" u="none" strike="noStrike">
                          <a:solidFill>
                            <a:srgbClr val="202124"/>
                          </a:solidFill>
                          <a:effectLst/>
                          <a:latin typeface="Calibri" panose="020F0502020204030204" pitchFamily="34" charset="0"/>
                        </a:rPr>
                      </a:br>
                      <a:r>
                        <a:rPr lang="en-US" sz="1200" b="0" i="0" u="none" strike="noStrike">
                          <a:solidFill>
                            <a:srgbClr val="202124"/>
                          </a:solidFill>
                          <a:effectLst/>
                          <a:latin typeface="Calibri" panose="020F0502020204030204" pitchFamily="34" charset="0"/>
                        </a:rPr>
                        <a:t> '</a:t>
                      </a:r>
                      <a:r>
                        <a:rPr lang="en-US" sz="1200" b="0" i="0" u="none" strike="noStrike" err="1">
                          <a:solidFill>
                            <a:srgbClr val="202124"/>
                          </a:solidFill>
                          <a:effectLst/>
                          <a:latin typeface="Calibri" panose="020F0502020204030204" pitchFamily="34" charset="0"/>
                        </a:rPr>
                        <a:t>ScoreRange</a:t>
                      </a:r>
                      <a:r>
                        <a:rPr lang="en-US" sz="1200" b="0" i="0" u="none" strike="noStrike">
                          <a:solidFill>
                            <a:srgbClr val="202124"/>
                          </a:solidFill>
                          <a:effectLst/>
                          <a:latin typeface="Calibri" panose="020F0502020204030204" pitchFamily="34" charset="0"/>
                        </a:rPr>
                        <a:t>',</a:t>
                      </a:r>
                      <a:br>
                        <a:rPr lang="en-US" sz="1200" b="0" i="0" u="none" strike="noStrike">
                          <a:solidFill>
                            <a:srgbClr val="202124"/>
                          </a:solidFill>
                          <a:effectLst/>
                          <a:latin typeface="Calibri" panose="020F0502020204030204" pitchFamily="34" charset="0"/>
                        </a:rPr>
                      </a:br>
                      <a:r>
                        <a:rPr lang="en-US" sz="1200" b="0" i="0" u="none" strike="noStrike">
                          <a:solidFill>
                            <a:srgbClr val="202124"/>
                          </a:solidFill>
                          <a:effectLst/>
                          <a:latin typeface="Calibri" panose="020F0502020204030204" pitchFamily="34" charset="0"/>
                        </a:rPr>
                        <a:t> '</a:t>
                      </a:r>
                      <a:r>
                        <a:rPr lang="en-US" sz="1200" b="0" i="0" u="none" strike="noStrike" err="1">
                          <a:solidFill>
                            <a:srgbClr val="202124"/>
                          </a:solidFill>
                          <a:effectLst/>
                          <a:latin typeface="Calibri" panose="020F0502020204030204" pitchFamily="34" charset="0"/>
                        </a:rPr>
                        <a:t>has_ever_been_overdue</a:t>
                      </a:r>
                      <a:r>
                        <a:rPr lang="en-US" sz="1200" b="0" i="0" u="none" strike="noStrike">
                          <a:solidFill>
                            <a:srgbClr val="202124"/>
                          </a:solidFill>
                          <a:effectLst/>
                          <a:latin typeface="Calibri" panose="020F0502020204030204" pitchFamily="34" charset="0"/>
                        </a:rPr>
                        <a:t>',</a:t>
                      </a:r>
                      <a:br>
                        <a:rPr lang="en-US" sz="1200" b="0" i="0" u="none" strike="noStrike">
                          <a:solidFill>
                            <a:srgbClr val="202124"/>
                          </a:solidFill>
                          <a:effectLst/>
                          <a:latin typeface="Calibri" panose="020F0502020204030204" pitchFamily="34" charset="0"/>
                        </a:rPr>
                      </a:br>
                      <a:r>
                        <a:rPr lang="en-US" sz="1200" b="0" i="0" u="none" strike="noStrike">
                          <a:solidFill>
                            <a:srgbClr val="202124"/>
                          </a:solidFill>
                          <a:effectLst/>
                          <a:latin typeface="Calibri" panose="020F0502020204030204" pitchFamily="34" charset="0"/>
                        </a:rPr>
                        <a:t> '</a:t>
                      </a:r>
                      <a:r>
                        <a:rPr lang="en-US" sz="1200" b="0" i="0" u="none" strike="noStrike" err="1">
                          <a:solidFill>
                            <a:srgbClr val="202124"/>
                          </a:solidFill>
                          <a:effectLst/>
                          <a:latin typeface="Calibri" panose="020F0502020204030204" pitchFamily="34" charset="0"/>
                        </a:rPr>
                        <a:t>ln_loan_level_user_type</a:t>
                      </a:r>
                      <a:r>
                        <a:rPr lang="en-US" sz="1200" b="0" i="0" u="none" strike="noStrike">
                          <a:solidFill>
                            <a:srgbClr val="202124"/>
                          </a:solidFill>
                          <a:effectLst/>
                          <a:latin typeface="Calibri" panose="020F0502020204030204" pitchFamily="34" charset="0"/>
                        </a:rPr>
                        <a:t>',</a:t>
                      </a:r>
                      <a:br>
                        <a:rPr lang="en-US" sz="1200" b="0" i="0" u="none" strike="noStrike">
                          <a:solidFill>
                            <a:srgbClr val="202124"/>
                          </a:solidFill>
                          <a:effectLst/>
                          <a:latin typeface="Calibri" panose="020F0502020204030204" pitchFamily="34" charset="0"/>
                        </a:rPr>
                      </a:br>
                      <a:r>
                        <a:rPr lang="en-US" sz="1200" b="0" i="0" u="none" strike="noStrike">
                          <a:solidFill>
                            <a:srgbClr val="202124"/>
                          </a:solidFill>
                          <a:effectLst/>
                          <a:latin typeface="Calibri" panose="020F0502020204030204" pitchFamily="34" charset="0"/>
                        </a:rPr>
                        <a:t> 'cnt_nongranted_contracts_3M'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0.329107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r>
                        <a:rPr lang="en-IN" sz="1200" b="0" i="0" u="none" strike="noStrike">
                          <a:solidFill>
                            <a:srgbClr val="202124"/>
                          </a:solidFill>
                          <a:effectLst/>
                          <a:latin typeface="Calibri" panose="020F0502020204030204" pitchFamily="34" charset="0"/>
                        </a:rPr>
                        <a:t>0.32458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9092"/>
                    </a:solidFill>
                  </a:tcPr>
                </a:tc>
                <a:tc>
                  <a:txBody>
                    <a:bodyPr/>
                    <a:lstStyle/>
                    <a:p>
                      <a:pPr algn="r" fontAlgn="ctr"/>
                      <a:r>
                        <a:rPr lang="en-IN" sz="1200" b="0" i="0" u="none" strike="noStrike">
                          <a:solidFill>
                            <a:srgbClr val="202124"/>
                          </a:solidFill>
                          <a:effectLst/>
                          <a:latin typeface="Calibri" panose="020F0502020204030204" pitchFamily="34" charset="0"/>
                        </a:rPr>
                        <a:t>0.344701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274"/>
                    </a:solidFill>
                  </a:tcPr>
                </a:tc>
                <a:tc>
                  <a:txBody>
                    <a:bodyPr/>
                    <a:lstStyle/>
                    <a:p>
                      <a:pPr algn="r" fontAlgn="ctr"/>
                      <a:r>
                        <a:rPr lang="en-IN" sz="1200" b="0" i="0" u="none" strike="noStrike">
                          <a:solidFill>
                            <a:srgbClr val="202124"/>
                          </a:solidFill>
                          <a:effectLst/>
                          <a:latin typeface="Calibri" panose="020F0502020204030204" pitchFamily="34" charset="0"/>
                        </a:rPr>
                        <a:t>0.348038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r>
                        <a:rPr lang="en-IN" sz="1200" b="0" i="0" u="none" strike="noStrike">
                          <a:solidFill>
                            <a:srgbClr val="202124"/>
                          </a:solidFill>
                          <a:effectLst/>
                          <a:latin typeface="Calibri" panose="020F0502020204030204" pitchFamily="34" charset="0"/>
                        </a:rPr>
                        <a:t>0.370445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1984827091"/>
                  </a:ext>
                </a:extLst>
              </a:tr>
              <a:tr h="200220">
                <a:tc>
                  <a:txBody>
                    <a:bodyPr/>
                    <a:lstStyle/>
                    <a:p>
                      <a:pPr algn="ctr" fontAlgn="ctr"/>
                      <a:r>
                        <a:rPr lang="en-IN" sz="1100" b="0" i="0" u="none" strike="noStrike">
                          <a:solidFill>
                            <a:srgbClr val="202124"/>
                          </a:solidFill>
                          <a:effectLst/>
                          <a:latin typeface="Calibri" panose="020F050202020403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200" b="0" i="0" u="none" strike="noStrike" err="1">
                          <a:solidFill>
                            <a:srgbClr val="202124"/>
                          </a:solidFill>
                          <a:effectLst/>
                          <a:latin typeface="Calibri" panose="020F0502020204030204" pitchFamily="34" charset="0"/>
                        </a:rPr>
                        <a:t>flg_zero_non_granted_ever</a:t>
                      </a:r>
                      <a:endParaRPr lang="en-IN" sz="1200" b="0" i="0" u="none" strike="noStrike">
                        <a:solidFill>
                          <a:srgbClr val="202124"/>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0.333229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B7D"/>
                    </a:solidFill>
                  </a:tcPr>
                </a:tc>
                <a:tc>
                  <a:txBody>
                    <a:bodyPr/>
                    <a:lstStyle/>
                    <a:p>
                      <a:pPr algn="r" fontAlgn="ctr"/>
                      <a:r>
                        <a:rPr lang="en-IN" sz="1200" b="0" i="0" u="none" strike="noStrike">
                          <a:solidFill>
                            <a:srgbClr val="202124"/>
                          </a:solidFill>
                          <a:effectLst/>
                          <a:latin typeface="Calibri" panose="020F0502020204030204" pitchFamily="34" charset="0"/>
                        </a:rPr>
                        <a:t>0.320849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r>
                        <a:rPr lang="en-IN" sz="1200" b="0" i="0" u="none" strike="noStrike">
                          <a:solidFill>
                            <a:srgbClr val="202124"/>
                          </a:solidFill>
                          <a:effectLst/>
                          <a:latin typeface="Calibri" panose="020F0502020204030204" pitchFamily="34" charset="0"/>
                        </a:rPr>
                        <a:t>0.345969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F81"/>
                    </a:solidFill>
                  </a:tcPr>
                </a:tc>
                <a:tc>
                  <a:txBody>
                    <a:bodyPr/>
                    <a:lstStyle/>
                    <a:p>
                      <a:pPr algn="r" fontAlgn="ctr"/>
                      <a:r>
                        <a:rPr lang="en-IN" sz="1200" b="0" i="0" u="none" strike="noStrike">
                          <a:solidFill>
                            <a:srgbClr val="202124"/>
                          </a:solidFill>
                          <a:effectLst/>
                          <a:latin typeface="Calibri" panose="020F0502020204030204" pitchFamily="34" charset="0"/>
                        </a:rPr>
                        <a:t>0.352494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CBE"/>
                    </a:solidFill>
                  </a:tcPr>
                </a:tc>
                <a:tc>
                  <a:txBody>
                    <a:bodyPr/>
                    <a:lstStyle/>
                    <a:p>
                      <a:pPr algn="r" fontAlgn="ctr"/>
                      <a:r>
                        <a:rPr lang="en-IN" sz="1200" b="0" i="0" u="none" strike="noStrike">
                          <a:solidFill>
                            <a:srgbClr val="202124"/>
                          </a:solidFill>
                          <a:effectLst/>
                          <a:latin typeface="Calibri" panose="020F0502020204030204" pitchFamily="34" charset="0"/>
                        </a:rPr>
                        <a:t>0.371956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87A"/>
                    </a:solidFill>
                  </a:tcPr>
                </a:tc>
                <a:extLst>
                  <a:ext uri="{0D108BD9-81ED-4DB2-BD59-A6C34878D82A}">
                    <a16:rowId xmlns:a16="http://schemas.microsoft.com/office/drawing/2014/main" val="2326081204"/>
                  </a:ext>
                </a:extLst>
              </a:tr>
              <a:tr h="200220">
                <a:tc>
                  <a:txBody>
                    <a:bodyPr/>
                    <a:lstStyle/>
                    <a:p>
                      <a:pPr algn="ctr" fontAlgn="ctr"/>
                      <a:r>
                        <a:rPr lang="en-IN" sz="1100" b="0" i="0" u="none" strike="noStrike">
                          <a:solidFill>
                            <a:srgbClr val="202124"/>
                          </a:solidFill>
                          <a:effectLst/>
                          <a:latin typeface="Calibri" panose="020F050202020403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02124"/>
                          </a:solidFill>
                          <a:effectLst/>
                          <a:latin typeface="Calibri" panose="020F0502020204030204" pitchFamily="34" charset="0"/>
                        </a:rPr>
                        <a:t>vel_contract_nongranted_cnt_6on12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0.336437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898B"/>
                    </a:solidFill>
                  </a:tcPr>
                </a:tc>
                <a:tc>
                  <a:txBody>
                    <a:bodyPr/>
                    <a:lstStyle/>
                    <a:p>
                      <a:pPr algn="r" fontAlgn="ctr"/>
                      <a:r>
                        <a:rPr lang="en-IN" sz="1200" b="0" i="0" u="none" strike="noStrike">
                          <a:solidFill>
                            <a:srgbClr val="202124"/>
                          </a:solidFill>
                          <a:effectLst/>
                          <a:latin typeface="Calibri" panose="020F0502020204030204" pitchFamily="34" charset="0"/>
                        </a:rPr>
                        <a:t>0.321982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7477"/>
                    </a:solidFill>
                  </a:tcPr>
                </a:tc>
                <a:tc>
                  <a:txBody>
                    <a:bodyPr/>
                    <a:lstStyle/>
                    <a:p>
                      <a:pPr algn="r" fontAlgn="ctr"/>
                      <a:r>
                        <a:rPr lang="en-IN" sz="1200" b="0" i="0" u="none" strike="noStrike">
                          <a:solidFill>
                            <a:srgbClr val="202124"/>
                          </a:solidFill>
                          <a:effectLst/>
                          <a:latin typeface="Calibri" panose="020F0502020204030204" pitchFamily="34" charset="0"/>
                        </a:rPr>
                        <a:t>0.343766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r>
                        <a:rPr lang="en-IN" sz="1200" b="0" i="0" u="none" strike="noStrike">
                          <a:solidFill>
                            <a:srgbClr val="202124"/>
                          </a:solidFill>
                          <a:effectLst/>
                          <a:latin typeface="Calibri" panose="020F0502020204030204" pitchFamily="34" charset="0"/>
                        </a:rPr>
                        <a:t>0.352276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8BA"/>
                    </a:solidFill>
                  </a:tcPr>
                </a:tc>
                <a:tc>
                  <a:txBody>
                    <a:bodyPr/>
                    <a:lstStyle/>
                    <a:p>
                      <a:pPr algn="r" fontAlgn="ctr"/>
                      <a:r>
                        <a:rPr lang="en-IN" sz="1200" b="0" i="0" u="none" strike="noStrike">
                          <a:solidFill>
                            <a:srgbClr val="202124"/>
                          </a:solidFill>
                          <a:effectLst/>
                          <a:latin typeface="Calibri" panose="020F0502020204030204" pitchFamily="34" charset="0"/>
                        </a:rPr>
                        <a:t>0.374629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9396"/>
                    </a:solidFill>
                  </a:tcPr>
                </a:tc>
                <a:extLst>
                  <a:ext uri="{0D108BD9-81ED-4DB2-BD59-A6C34878D82A}">
                    <a16:rowId xmlns:a16="http://schemas.microsoft.com/office/drawing/2014/main" val="2221442668"/>
                  </a:ext>
                </a:extLst>
              </a:tr>
              <a:tr h="200220">
                <a:tc>
                  <a:txBody>
                    <a:bodyPr/>
                    <a:lstStyle/>
                    <a:p>
                      <a:pPr algn="ctr" fontAlgn="ctr"/>
                      <a:r>
                        <a:rPr lang="en-IN" sz="1100" b="0" i="0" u="none" strike="noStrike">
                          <a:solidFill>
                            <a:srgbClr val="202124"/>
                          </a:solidFill>
                          <a:effectLst/>
                          <a:latin typeface="Calibri" panose="020F050202020403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200" b="0" i="0" u="none" strike="noStrike">
                          <a:solidFill>
                            <a:srgbClr val="202124"/>
                          </a:solidFill>
                          <a:effectLst/>
                          <a:latin typeface="Calibri" panose="020F0502020204030204" pitchFamily="34" charset="0"/>
                        </a:rPr>
                        <a:t>cnt_active_contracts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0.341221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9EA1"/>
                    </a:solidFill>
                  </a:tcPr>
                </a:tc>
                <a:tc>
                  <a:txBody>
                    <a:bodyPr/>
                    <a:lstStyle/>
                    <a:p>
                      <a:pPr algn="r" fontAlgn="ctr"/>
                      <a:r>
                        <a:rPr lang="en-IN" sz="1200" b="0" i="0" u="none" strike="noStrike">
                          <a:solidFill>
                            <a:srgbClr val="202124"/>
                          </a:solidFill>
                          <a:effectLst/>
                          <a:latin typeface="Calibri" panose="020F0502020204030204" pitchFamily="34" charset="0"/>
                        </a:rPr>
                        <a:t>0.326587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A5A8"/>
                    </a:solidFill>
                  </a:tcPr>
                </a:tc>
                <a:tc>
                  <a:txBody>
                    <a:bodyPr/>
                    <a:lstStyle/>
                    <a:p>
                      <a:pPr algn="r" fontAlgn="ctr"/>
                      <a:r>
                        <a:rPr lang="en-IN" sz="1200" b="0" i="0" u="none" strike="noStrike">
                          <a:solidFill>
                            <a:srgbClr val="202124"/>
                          </a:solidFill>
                          <a:effectLst/>
                          <a:latin typeface="Calibri" panose="020F0502020204030204" pitchFamily="34" charset="0"/>
                        </a:rPr>
                        <a:t>0.347074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8A8D"/>
                    </a:solidFill>
                  </a:tcPr>
                </a:tc>
                <a:tc>
                  <a:txBody>
                    <a:bodyPr/>
                    <a:lstStyle/>
                    <a:p>
                      <a:pPr algn="r" fontAlgn="ctr"/>
                      <a:r>
                        <a:rPr lang="en-IN" sz="1200" b="0" i="0" u="none" strike="noStrike">
                          <a:solidFill>
                            <a:srgbClr val="202124"/>
                          </a:solidFill>
                          <a:effectLst/>
                          <a:latin typeface="Calibri" panose="020F0502020204030204" pitchFamily="34" charset="0"/>
                        </a:rPr>
                        <a:t>0.355936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CFF"/>
                    </a:solidFill>
                  </a:tcPr>
                </a:tc>
                <a:tc>
                  <a:txBody>
                    <a:bodyPr/>
                    <a:lstStyle/>
                    <a:p>
                      <a:pPr algn="r" fontAlgn="ctr"/>
                      <a:r>
                        <a:rPr lang="en-IN" sz="1200" b="0" i="0" u="none" strike="noStrike">
                          <a:solidFill>
                            <a:srgbClr val="202124"/>
                          </a:solidFill>
                          <a:effectLst/>
                          <a:latin typeface="Calibri" panose="020F0502020204030204" pitchFamily="34" charset="0"/>
                        </a:rPr>
                        <a:t>0.377511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B1B3"/>
                    </a:solidFill>
                  </a:tcPr>
                </a:tc>
                <a:extLst>
                  <a:ext uri="{0D108BD9-81ED-4DB2-BD59-A6C34878D82A}">
                    <a16:rowId xmlns:a16="http://schemas.microsoft.com/office/drawing/2014/main" val="406363842"/>
                  </a:ext>
                </a:extLst>
              </a:tr>
              <a:tr h="200220">
                <a:tc>
                  <a:txBody>
                    <a:bodyPr/>
                    <a:lstStyle/>
                    <a:p>
                      <a:pPr algn="ctr" fontAlgn="ctr"/>
                      <a:r>
                        <a:rPr lang="en-IN" sz="1100" b="0" i="0" u="none" strike="noStrike">
                          <a:solidFill>
                            <a:srgbClr val="202124"/>
                          </a:solidFill>
                          <a:effectLst/>
                          <a:latin typeface="Calibri" panose="020F050202020403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02124"/>
                          </a:solidFill>
                          <a:effectLst/>
                          <a:latin typeface="Calibri" panose="020F0502020204030204" pitchFamily="34" charset="0"/>
                        </a:rPr>
                        <a:t>vel_contract_closed_amt_3on12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0.347203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9BB"/>
                    </a:solidFill>
                  </a:tcPr>
                </a:tc>
                <a:tc>
                  <a:txBody>
                    <a:bodyPr/>
                    <a:lstStyle/>
                    <a:p>
                      <a:pPr algn="r" fontAlgn="ctr"/>
                      <a:r>
                        <a:rPr lang="en-IN" sz="1200" b="0" i="0" u="none" strike="noStrike">
                          <a:solidFill>
                            <a:srgbClr val="202124"/>
                          </a:solidFill>
                          <a:effectLst/>
                          <a:latin typeface="Calibri" panose="020F0502020204030204" pitchFamily="34" charset="0"/>
                        </a:rPr>
                        <a:t>0.329133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0C3"/>
                    </a:solidFill>
                  </a:tcPr>
                </a:tc>
                <a:tc>
                  <a:txBody>
                    <a:bodyPr/>
                    <a:lstStyle/>
                    <a:p>
                      <a:pPr algn="r" fontAlgn="ctr"/>
                      <a:r>
                        <a:rPr lang="en-IN" sz="1200" b="0" i="0" u="none" strike="noStrike">
                          <a:solidFill>
                            <a:srgbClr val="202124"/>
                          </a:solidFill>
                          <a:effectLst/>
                          <a:latin typeface="Calibri" panose="020F0502020204030204" pitchFamily="34" charset="0"/>
                        </a:rPr>
                        <a:t>0.354408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D6D9"/>
                    </a:solidFill>
                  </a:tcPr>
                </a:tc>
                <a:tc>
                  <a:txBody>
                    <a:bodyPr/>
                    <a:lstStyle/>
                    <a:p>
                      <a:pPr algn="r" fontAlgn="ctr"/>
                      <a:r>
                        <a:rPr lang="en-IN" sz="1200" b="0" i="0" u="none" strike="noStrike">
                          <a:solidFill>
                            <a:srgbClr val="202124"/>
                          </a:solidFill>
                          <a:effectLst/>
                          <a:latin typeface="Calibri" panose="020F0502020204030204" pitchFamily="34" charset="0"/>
                        </a:rPr>
                        <a:t>0.354467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1E4"/>
                    </a:solidFill>
                  </a:tcPr>
                </a:tc>
                <a:tc>
                  <a:txBody>
                    <a:bodyPr/>
                    <a:lstStyle/>
                    <a:p>
                      <a:pPr algn="r" fontAlgn="ctr"/>
                      <a:r>
                        <a:rPr lang="en-IN" sz="1200" b="0" i="0" u="none" strike="noStrike">
                          <a:solidFill>
                            <a:srgbClr val="202124"/>
                          </a:solidFill>
                          <a:effectLst/>
                          <a:latin typeface="Calibri" panose="020F0502020204030204" pitchFamily="34" charset="0"/>
                        </a:rPr>
                        <a:t>0.380379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CED1"/>
                    </a:solidFill>
                  </a:tcPr>
                </a:tc>
                <a:extLst>
                  <a:ext uri="{0D108BD9-81ED-4DB2-BD59-A6C34878D82A}">
                    <a16:rowId xmlns:a16="http://schemas.microsoft.com/office/drawing/2014/main" val="4154569789"/>
                  </a:ext>
                </a:extLst>
              </a:tr>
              <a:tr h="200220">
                <a:tc>
                  <a:txBody>
                    <a:bodyPr/>
                    <a:lstStyle/>
                    <a:p>
                      <a:pPr algn="ctr" fontAlgn="ctr"/>
                      <a:r>
                        <a:rPr lang="en-IN" sz="1100" b="0" i="0" u="none" strike="noStrike">
                          <a:solidFill>
                            <a:srgbClr val="202124"/>
                          </a:solidFill>
                          <a:effectLst/>
                          <a:latin typeface="Calibri" panose="020F050202020403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200" b="0" i="0" u="none" strike="noStrike">
                          <a:solidFill>
                            <a:srgbClr val="202124"/>
                          </a:solidFill>
                          <a:effectLst/>
                          <a:latin typeface="Calibri" panose="020F0502020204030204" pitchFamily="34" charset="0"/>
                        </a:rPr>
                        <a:t>vel_contract_granted_amt_6on12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0.358821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DEF"/>
                    </a:solidFill>
                  </a:tcPr>
                </a:tc>
                <a:tc>
                  <a:txBody>
                    <a:bodyPr/>
                    <a:lstStyle/>
                    <a:p>
                      <a:pPr algn="r" fontAlgn="ctr"/>
                      <a:r>
                        <a:rPr lang="en-IN" sz="1200" b="0" i="0" u="none" strike="noStrike">
                          <a:solidFill>
                            <a:srgbClr val="202124"/>
                          </a:solidFill>
                          <a:effectLst/>
                          <a:latin typeface="Calibri" panose="020F0502020204030204" pitchFamily="34" charset="0"/>
                        </a:rPr>
                        <a:t>0.333634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0F2"/>
                    </a:solidFill>
                  </a:tcPr>
                </a:tc>
                <a:tc>
                  <a:txBody>
                    <a:bodyPr/>
                    <a:lstStyle/>
                    <a:p>
                      <a:pPr algn="r" fontAlgn="ctr"/>
                      <a:r>
                        <a:rPr lang="en-IN" sz="1200" b="0" i="0" u="none" strike="noStrike">
                          <a:solidFill>
                            <a:srgbClr val="202124"/>
                          </a:solidFill>
                          <a:effectLst/>
                          <a:latin typeface="Calibri" panose="020F0502020204030204" pitchFamily="34" charset="0"/>
                        </a:rPr>
                        <a:t>0.355766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4E7"/>
                    </a:solidFill>
                  </a:tcPr>
                </a:tc>
                <a:tc>
                  <a:txBody>
                    <a:bodyPr/>
                    <a:lstStyle/>
                    <a:p>
                      <a:pPr algn="r" fontAlgn="ctr"/>
                      <a:r>
                        <a:rPr lang="en-IN" sz="1200" b="0" i="0" u="none" strike="noStrike">
                          <a:solidFill>
                            <a:srgbClr val="202124"/>
                          </a:solidFill>
                          <a:effectLst/>
                          <a:latin typeface="Calibri" panose="020F0502020204030204" pitchFamily="34" charset="0"/>
                        </a:rPr>
                        <a:t>0.355864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E"/>
                    </a:solidFill>
                  </a:tcPr>
                </a:tc>
                <a:tc>
                  <a:txBody>
                    <a:bodyPr/>
                    <a:lstStyle/>
                    <a:p>
                      <a:pPr algn="r" fontAlgn="ctr"/>
                      <a:r>
                        <a:rPr lang="en-IN" sz="1200" b="0" i="0" u="none" strike="noStrike">
                          <a:solidFill>
                            <a:srgbClr val="202124"/>
                          </a:solidFill>
                          <a:effectLst/>
                          <a:latin typeface="Calibri" panose="020F0502020204030204" pitchFamily="34" charset="0"/>
                        </a:rPr>
                        <a:t>0.384594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AFD"/>
                    </a:solidFill>
                  </a:tcPr>
                </a:tc>
                <a:extLst>
                  <a:ext uri="{0D108BD9-81ED-4DB2-BD59-A6C34878D82A}">
                    <a16:rowId xmlns:a16="http://schemas.microsoft.com/office/drawing/2014/main" val="1733985807"/>
                  </a:ext>
                </a:extLst>
              </a:tr>
              <a:tr h="200220">
                <a:tc>
                  <a:txBody>
                    <a:bodyPr/>
                    <a:lstStyle/>
                    <a:p>
                      <a:pPr algn="ctr" fontAlgn="ctr"/>
                      <a:r>
                        <a:rPr lang="en-IN" sz="1100" b="0" i="0" u="none" strike="noStrike">
                          <a:solidFill>
                            <a:srgbClr val="202124"/>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200" b="0" i="0" u="none" strike="noStrike">
                          <a:solidFill>
                            <a:srgbClr val="202124"/>
                          </a:solidFill>
                          <a:effectLst/>
                          <a:latin typeface="Calibri" panose="020F0502020204030204" pitchFamily="34" charset="0"/>
                        </a:rPr>
                        <a:t>max_amt_granted_24M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0.365544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3F3"/>
                    </a:solidFill>
                  </a:tcPr>
                </a:tc>
                <a:tc>
                  <a:txBody>
                    <a:bodyPr/>
                    <a:lstStyle/>
                    <a:p>
                      <a:pPr algn="r" fontAlgn="ctr"/>
                      <a:r>
                        <a:rPr lang="en-IN" sz="1200" b="0" i="0" u="none" strike="noStrike">
                          <a:solidFill>
                            <a:srgbClr val="202124"/>
                          </a:solidFill>
                          <a:effectLst/>
                          <a:latin typeface="Calibri" panose="020F0502020204030204" pitchFamily="34" charset="0"/>
                        </a:rPr>
                        <a:t>0.335892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4"/>
                    </a:solidFill>
                  </a:tcPr>
                </a:tc>
                <a:tc>
                  <a:txBody>
                    <a:bodyPr/>
                    <a:lstStyle/>
                    <a:p>
                      <a:pPr algn="r" fontAlgn="ctr"/>
                      <a:r>
                        <a:rPr lang="en-IN" sz="1200" b="0" i="0" u="none" strike="noStrike">
                          <a:solidFill>
                            <a:srgbClr val="202124"/>
                          </a:solidFill>
                          <a:effectLst/>
                          <a:latin typeface="Calibri" panose="020F0502020204030204" pitchFamily="34" charset="0"/>
                        </a:rPr>
                        <a:t>0.360381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D6EC"/>
                    </a:solidFill>
                  </a:tcPr>
                </a:tc>
                <a:tc>
                  <a:txBody>
                    <a:bodyPr/>
                    <a:lstStyle/>
                    <a:p>
                      <a:pPr algn="r" fontAlgn="ctr"/>
                      <a:r>
                        <a:rPr lang="en-IN" sz="1200" b="0" i="0" u="none" strike="noStrike">
                          <a:solidFill>
                            <a:srgbClr val="202124"/>
                          </a:solidFill>
                          <a:effectLst/>
                          <a:latin typeface="Calibri" panose="020F0502020204030204" pitchFamily="34" charset="0"/>
                        </a:rPr>
                        <a:t>0.355281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0F3"/>
                    </a:solidFill>
                  </a:tcPr>
                </a:tc>
                <a:tc>
                  <a:txBody>
                    <a:bodyPr/>
                    <a:lstStyle/>
                    <a:p>
                      <a:pPr algn="r" fontAlgn="ctr"/>
                      <a:r>
                        <a:rPr lang="en-IN" sz="1200" b="0" i="0" u="none" strike="noStrike">
                          <a:solidFill>
                            <a:srgbClr val="202124"/>
                          </a:solidFill>
                          <a:effectLst/>
                          <a:latin typeface="Calibri" panose="020F0502020204030204" pitchFamily="34" charset="0"/>
                        </a:rPr>
                        <a:t>0.385728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4"/>
                    </a:solidFill>
                  </a:tcPr>
                </a:tc>
                <a:extLst>
                  <a:ext uri="{0D108BD9-81ED-4DB2-BD59-A6C34878D82A}">
                    <a16:rowId xmlns:a16="http://schemas.microsoft.com/office/drawing/2014/main" val="540071185"/>
                  </a:ext>
                </a:extLst>
              </a:tr>
              <a:tr h="200220">
                <a:tc>
                  <a:txBody>
                    <a:bodyPr/>
                    <a:lstStyle/>
                    <a:p>
                      <a:pPr algn="ctr" fontAlgn="ctr"/>
                      <a:r>
                        <a:rPr lang="en-IN" sz="1100" b="0" i="0" u="none" strike="noStrike">
                          <a:solidFill>
                            <a:srgbClr val="202124"/>
                          </a:solidFill>
                          <a:effectLst/>
                          <a:latin typeface="Calibri" panose="020F050202020403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200" b="0" i="0" u="none" strike="noStrike" err="1">
                          <a:solidFill>
                            <a:srgbClr val="202124"/>
                          </a:solidFill>
                          <a:effectLst/>
                          <a:latin typeface="Calibri" panose="020F0502020204030204" pitchFamily="34" charset="0"/>
                        </a:rPr>
                        <a:t>tot_active_contracts_util</a:t>
                      </a:r>
                      <a:endParaRPr lang="en-IN" sz="1200" b="0" i="0" u="none" strike="noStrike">
                        <a:solidFill>
                          <a:srgbClr val="202124"/>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0.372112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B2DA"/>
                    </a:solidFill>
                  </a:tcPr>
                </a:tc>
                <a:tc>
                  <a:txBody>
                    <a:bodyPr/>
                    <a:lstStyle/>
                    <a:p>
                      <a:pPr algn="r" fontAlgn="ctr"/>
                      <a:r>
                        <a:rPr lang="en-IN" sz="1200" b="0" i="0" u="none" strike="noStrike">
                          <a:solidFill>
                            <a:srgbClr val="202124"/>
                          </a:solidFill>
                          <a:effectLst/>
                          <a:latin typeface="Calibri" panose="020F0502020204030204" pitchFamily="34" charset="0"/>
                        </a:rPr>
                        <a:t>0.338858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7AAD6"/>
                    </a:solidFill>
                  </a:tcPr>
                </a:tc>
                <a:tc>
                  <a:txBody>
                    <a:bodyPr/>
                    <a:lstStyle/>
                    <a:p>
                      <a:pPr algn="r" fontAlgn="ctr"/>
                      <a:r>
                        <a:rPr lang="en-IN" sz="1200" b="0" i="0" u="none" strike="noStrike">
                          <a:solidFill>
                            <a:srgbClr val="202124"/>
                          </a:solidFill>
                          <a:effectLst/>
                          <a:latin typeface="Calibri" panose="020F0502020204030204" pitchFamily="34" charset="0"/>
                        </a:rPr>
                        <a:t>0.363691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9FD1"/>
                    </a:solidFill>
                  </a:tcPr>
                </a:tc>
                <a:tc>
                  <a:txBody>
                    <a:bodyPr/>
                    <a:lstStyle/>
                    <a:p>
                      <a:pPr algn="r" fontAlgn="ctr"/>
                      <a:r>
                        <a:rPr lang="en-IN" sz="1200" b="0" i="0" u="none" strike="noStrike">
                          <a:solidFill>
                            <a:srgbClr val="202124"/>
                          </a:solidFill>
                          <a:effectLst/>
                          <a:latin typeface="Calibri" panose="020F0502020204030204" pitchFamily="34" charset="0"/>
                        </a:rPr>
                        <a:t>0.356965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E1F2"/>
                    </a:solidFill>
                  </a:tcPr>
                </a:tc>
                <a:tc>
                  <a:txBody>
                    <a:bodyPr/>
                    <a:lstStyle/>
                    <a:p>
                      <a:pPr algn="r" fontAlgn="ctr"/>
                      <a:r>
                        <a:rPr lang="en-IN" sz="1200" b="0" i="0" u="none" strike="noStrike">
                          <a:solidFill>
                            <a:srgbClr val="202124"/>
                          </a:solidFill>
                          <a:effectLst/>
                          <a:latin typeface="Calibri" panose="020F0502020204030204" pitchFamily="34" charset="0"/>
                        </a:rPr>
                        <a:t>0.384979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F8FD"/>
                    </a:solidFill>
                  </a:tcPr>
                </a:tc>
                <a:extLst>
                  <a:ext uri="{0D108BD9-81ED-4DB2-BD59-A6C34878D82A}">
                    <a16:rowId xmlns:a16="http://schemas.microsoft.com/office/drawing/2014/main" val="2434604233"/>
                  </a:ext>
                </a:extLst>
              </a:tr>
              <a:tr h="200220">
                <a:tc>
                  <a:txBody>
                    <a:bodyPr/>
                    <a:lstStyle/>
                    <a:p>
                      <a:pPr algn="ctr" fontAlgn="ctr"/>
                      <a:r>
                        <a:rPr lang="en-IN" sz="1100" b="0" i="0" u="none" strike="noStrike">
                          <a:solidFill>
                            <a:srgbClr val="202124"/>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200" b="0" i="0" u="none" strike="noStrike" err="1">
                          <a:solidFill>
                            <a:srgbClr val="202124"/>
                          </a:solidFill>
                          <a:effectLst/>
                          <a:latin typeface="Calibri" panose="020F0502020204030204" pitchFamily="34" charset="0"/>
                        </a:rPr>
                        <a:t>total_overdue_granted_contracts</a:t>
                      </a:r>
                      <a:endParaRPr lang="en-IN" sz="1200" b="0" i="0" u="none" strike="noStrike">
                        <a:solidFill>
                          <a:srgbClr val="202124"/>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0.371378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B7DD"/>
                    </a:solidFill>
                  </a:tcPr>
                </a:tc>
                <a:tc>
                  <a:txBody>
                    <a:bodyPr/>
                    <a:lstStyle/>
                    <a:p>
                      <a:pPr algn="r" fontAlgn="ctr"/>
                      <a:r>
                        <a:rPr lang="en-IN" sz="1200" b="0" i="0" u="none" strike="noStrike">
                          <a:solidFill>
                            <a:srgbClr val="202124"/>
                          </a:solidFill>
                          <a:effectLst/>
                          <a:latin typeface="Calibri" panose="020F0502020204030204" pitchFamily="34" charset="0"/>
                        </a:rPr>
                        <a:t>0.338983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7D5"/>
                    </a:solidFill>
                  </a:tcPr>
                </a:tc>
                <a:tc>
                  <a:txBody>
                    <a:bodyPr/>
                    <a:lstStyle/>
                    <a:p>
                      <a:pPr algn="r" fontAlgn="ctr"/>
                      <a:r>
                        <a:rPr lang="en-IN" sz="1200" b="0" i="0" u="none" strike="noStrike">
                          <a:solidFill>
                            <a:srgbClr val="202124"/>
                          </a:solidFill>
                          <a:effectLst/>
                          <a:latin typeface="Calibri" panose="020F0502020204030204" pitchFamily="34" charset="0"/>
                        </a:rPr>
                        <a:t>0.364594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0C9"/>
                    </a:solidFill>
                  </a:tcPr>
                </a:tc>
                <a:tc>
                  <a:txBody>
                    <a:bodyPr/>
                    <a:lstStyle/>
                    <a:p>
                      <a:pPr algn="r" fontAlgn="ctr"/>
                      <a:r>
                        <a:rPr lang="en-IN" sz="1200" b="0" i="0" u="none" strike="noStrike">
                          <a:solidFill>
                            <a:srgbClr val="202124"/>
                          </a:solidFill>
                          <a:effectLst/>
                          <a:latin typeface="Calibri" panose="020F0502020204030204" pitchFamily="34" charset="0"/>
                        </a:rPr>
                        <a:t>0.359217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A8D5"/>
                    </a:solidFill>
                  </a:tcPr>
                </a:tc>
                <a:tc>
                  <a:txBody>
                    <a:bodyPr/>
                    <a:lstStyle/>
                    <a:p>
                      <a:pPr algn="r" fontAlgn="ctr"/>
                      <a:r>
                        <a:rPr lang="en-IN" sz="1200" b="0" i="0" u="none" strike="noStrike">
                          <a:solidFill>
                            <a:srgbClr val="202124"/>
                          </a:solidFill>
                          <a:effectLst/>
                          <a:latin typeface="Calibri" panose="020F0502020204030204" pitchFamily="34" charset="0"/>
                        </a:rPr>
                        <a:t>0.385367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EF8"/>
                    </a:solidFill>
                  </a:tcPr>
                </a:tc>
                <a:extLst>
                  <a:ext uri="{0D108BD9-81ED-4DB2-BD59-A6C34878D82A}">
                    <a16:rowId xmlns:a16="http://schemas.microsoft.com/office/drawing/2014/main" val="2984293080"/>
                  </a:ext>
                </a:extLst>
              </a:tr>
              <a:tr h="200220">
                <a:tc>
                  <a:txBody>
                    <a:bodyPr/>
                    <a:lstStyle/>
                    <a:p>
                      <a:pPr algn="ctr" fontAlgn="ctr"/>
                      <a:r>
                        <a:rPr lang="en-IN" sz="1100" b="0" i="0" u="none" strike="noStrike">
                          <a:solidFill>
                            <a:srgbClr val="202124"/>
                          </a:solidFill>
                          <a:effectLst/>
                          <a:latin typeface="Calibri" panose="020F050202020403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200" b="0" i="0" u="none" strike="noStrike" err="1">
                          <a:solidFill>
                            <a:srgbClr val="202124"/>
                          </a:solidFill>
                          <a:effectLst/>
                          <a:latin typeface="Calibri" panose="020F0502020204030204" pitchFamily="34" charset="0"/>
                        </a:rPr>
                        <a:t>days_since_last_closed</a:t>
                      </a:r>
                      <a:endParaRPr lang="en-IN" sz="1200" b="0" i="0" u="none" strike="noStrike">
                        <a:solidFill>
                          <a:srgbClr val="202124"/>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0.376992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F8DC8"/>
                    </a:solidFill>
                  </a:tcPr>
                </a:tc>
                <a:tc>
                  <a:txBody>
                    <a:bodyPr/>
                    <a:lstStyle/>
                    <a:p>
                      <a:pPr algn="r" fontAlgn="ctr"/>
                      <a:r>
                        <a:rPr lang="en-IN" sz="1200" b="0" i="0" u="none" strike="noStrike">
                          <a:solidFill>
                            <a:srgbClr val="202124"/>
                          </a:solidFill>
                          <a:effectLst/>
                          <a:latin typeface="Calibri" panose="020F0502020204030204" pitchFamily="34" charset="0"/>
                        </a:rPr>
                        <a:t>0.339553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39CCF"/>
                    </a:solidFill>
                  </a:tcPr>
                </a:tc>
                <a:tc>
                  <a:txBody>
                    <a:bodyPr/>
                    <a:lstStyle/>
                    <a:p>
                      <a:pPr algn="r" fontAlgn="ctr"/>
                      <a:r>
                        <a:rPr lang="en-IN" sz="1200" b="0" i="0" u="none" strike="noStrike">
                          <a:solidFill>
                            <a:srgbClr val="202124"/>
                          </a:solidFill>
                          <a:effectLst/>
                          <a:latin typeface="Calibri" panose="020F0502020204030204" pitchFamily="34" charset="0"/>
                        </a:rPr>
                        <a:t>0.364341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894CB"/>
                    </a:solidFill>
                  </a:tcPr>
                </a:tc>
                <a:tc>
                  <a:txBody>
                    <a:bodyPr/>
                    <a:lstStyle/>
                    <a:p>
                      <a:pPr algn="r" fontAlgn="ctr"/>
                      <a:r>
                        <a:rPr lang="en-IN" sz="1200" b="0" i="0" u="none" strike="noStrike">
                          <a:solidFill>
                            <a:srgbClr val="202124"/>
                          </a:solidFill>
                          <a:effectLst/>
                          <a:latin typeface="Calibri" panose="020F0502020204030204" pitchFamily="34" charset="0"/>
                        </a:rPr>
                        <a:t>0.359354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FA4D3"/>
                    </a:solidFill>
                  </a:tcPr>
                </a:tc>
                <a:tc>
                  <a:txBody>
                    <a:bodyPr/>
                    <a:lstStyle/>
                    <a:p>
                      <a:pPr algn="r" fontAlgn="ctr"/>
                      <a:r>
                        <a:rPr lang="en-IN" sz="1200" b="0" i="0" u="none" strike="noStrike">
                          <a:solidFill>
                            <a:srgbClr val="202124"/>
                          </a:solidFill>
                          <a:effectLst/>
                          <a:latin typeface="Calibri" panose="020F0502020204030204" pitchFamily="34" charset="0"/>
                        </a:rPr>
                        <a:t>0.389497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842679280"/>
                  </a:ext>
                </a:extLst>
              </a:tr>
              <a:tr h="200220">
                <a:tc>
                  <a:txBody>
                    <a:bodyPr/>
                    <a:lstStyle/>
                    <a:p>
                      <a:pPr algn="ctr" fontAlgn="ctr"/>
                      <a:r>
                        <a:rPr lang="en-IN" sz="1100" b="0" i="0" u="none" strike="noStrike">
                          <a:solidFill>
                            <a:srgbClr val="202124"/>
                          </a:solidFill>
                          <a:effectLst/>
                          <a:latin typeface="Calibri" panose="020F050202020403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200" b="0" i="0" u="none" strike="noStrike">
                          <a:solidFill>
                            <a:srgbClr val="202124"/>
                          </a:solidFill>
                          <a:effectLst/>
                          <a:latin typeface="Calibri" panose="020F0502020204030204" pitchFamily="34" charset="0"/>
                        </a:rPr>
                        <a:t>granted_contracts_cnt_6M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0.377374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r>
                        <a:rPr lang="en-IN" sz="1200" b="0" i="0" u="none" strike="noStrike">
                          <a:solidFill>
                            <a:srgbClr val="202124"/>
                          </a:solidFill>
                          <a:effectLst/>
                          <a:latin typeface="Calibri" panose="020F0502020204030204" pitchFamily="34" charset="0"/>
                        </a:rPr>
                        <a:t>0.339289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AA1D2"/>
                    </a:solidFill>
                  </a:tcPr>
                </a:tc>
                <a:tc>
                  <a:txBody>
                    <a:bodyPr/>
                    <a:lstStyle/>
                    <a:p>
                      <a:pPr algn="r" fontAlgn="ctr"/>
                      <a:r>
                        <a:rPr lang="en-IN" sz="1200" b="0" i="0" u="none" strike="noStrike">
                          <a:solidFill>
                            <a:srgbClr val="202124"/>
                          </a:solidFill>
                          <a:effectLst/>
                          <a:latin typeface="Calibri" panose="020F0502020204030204" pitchFamily="34" charset="0"/>
                        </a:rPr>
                        <a:t>0.364918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r>
                        <a:rPr lang="en-IN" sz="1200" b="0" i="0" u="none" strike="noStrike">
                          <a:solidFill>
                            <a:srgbClr val="202124"/>
                          </a:solidFill>
                          <a:effectLst/>
                          <a:latin typeface="Calibri" panose="020F0502020204030204" pitchFamily="34" charset="0"/>
                        </a:rPr>
                        <a:t>0.360356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r>
                        <a:rPr lang="en-IN" sz="1200" b="0" i="0" u="none" strike="noStrike">
                          <a:solidFill>
                            <a:srgbClr val="202124"/>
                          </a:solidFill>
                          <a:effectLst/>
                          <a:latin typeface="Calibri" panose="020F0502020204030204" pitchFamily="34" charset="0"/>
                        </a:rPr>
                        <a:t>0.388316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A7D5"/>
                    </a:solidFill>
                  </a:tcPr>
                </a:tc>
                <a:extLst>
                  <a:ext uri="{0D108BD9-81ED-4DB2-BD59-A6C34878D82A}">
                    <a16:rowId xmlns:a16="http://schemas.microsoft.com/office/drawing/2014/main" val="3986436123"/>
                  </a:ext>
                </a:extLst>
              </a:tr>
              <a:tr h="200220">
                <a:tc>
                  <a:txBody>
                    <a:bodyPr/>
                    <a:lstStyle/>
                    <a:p>
                      <a:pPr algn="ctr" fontAlgn="ctr"/>
                      <a:r>
                        <a:rPr lang="en-IN" sz="1100" b="0" i="0" u="none" strike="noStrike">
                          <a:solidFill>
                            <a:srgbClr val="202124"/>
                          </a:solidFill>
                          <a:effectLst/>
                          <a:latin typeface="Calibri" panose="020F0502020204030204" pitchFamily="34" charset="0"/>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200" b="0" i="0" u="none" strike="noStrike" err="1">
                          <a:solidFill>
                            <a:srgbClr val="202124"/>
                          </a:solidFill>
                          <a:effectLst/>
                          <a:latin typeface="Calibri" panose="020F0502020204030204" pitchFamily="34" charset="0"/>
                        </a:rPr>
                        <a:t>flg_zero_granted_ever</a:t>
                      </a:r>
                      <a:endParaRPr lang="en-IN" sz="1200" b="0" i="0" u="none" strike="noStrike">
                        <a:solidFill>
                          <a:srgbClr val="202124"/>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IN" sz="1200" b="0" i="0" u="none" strike="noStrike">
                          <a:solidFill>
                            <a:srgbClr val="202124"/>
                          </a:solidFill>
                          <a:effectLst/>
                          <a:latin typeface="Calibri" panose="020F0502020204030204" pitchFamily="34" charset="0"/>
                        </a:rPr>
                        <a:t>0.376768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18FC9"/>
                    </a:solidFill>
                  </a:tcPr>
                </a:tc>
                <a:tc>
                  <a:txBody>
                    <a:bodyPr/>
                    <a:lstStyle/>
                    <a:p>
                      <a:pPr algn="r" fontAlgn="ctr"/>
                      <a:r>
                        <a:rPr lang="en-IN" sz="1200" b="0" i="0" u="none" strike="noStrike">
                          <a:solidFill>
                            <a:srgbClr val="202124"/>
                          </a:solidFill>
                          <a:effectLst/>
                          <a:latin typeface="Calibri" panose="020F0502020204030204" pitchFamily="34" charset="0"/>
                        </a:rPr>
                        <a:t>0.3404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r>
                        <a:rPr lang="en-IN" sz="1200" b="0" i="0" u="none" strike="noStrike">
                          <a:solidFill>
                            <a:srgbClr val="202124"/>
                          </a:solidFill>
                          <a:effectLst/>
                          <a:latin typeface="Calibri" panose="020F0502020204030204" pitchFamily="34" charset="0"/>
                        </a:rPr>
                        <a:t>0.364611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0C9"/>
                    </a:solidFill>
                  </a:tcPr>
                </a:tc>
                <a:tc>
                  <a:txBody>
                    <a:bodyPr/>
                    <a:lstStyle/>
                    <a:p>
                      <a:pPr algn="r" fontAlgn="ctr"/>
                      <a:r>
                        <a:rPr lang="en-IN" sz="1200" b="0" i="0" u="none" strike="noStrike">
                          <a:solidFill>
                            <a:srgbClr val="202124"/>
                          </a:solidFill>
                          <a:effectLst/>
                          <a:latin typeface="Calibri" panose="020F0502020204030204" pitchFamily="34" charset="0"/>
                        </a:rPr>
                        <a:t>0.360154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90C9"/>
                    </a:solidFill>
                  </a:tcPr>
                </a:tc>
                <a:tc>
                  <a:txBody>
                    <a:bodyPr/>
                    <a:lstStyle/>
                    <a:p>
                      <a:pPr algn="r" fontAlgn="ctr"/>
                      <a:r>
                        <a:rPr lang="en-IN" sz="1200" b="0" i="0" u="none" strike="noStrike">
                          <a:solidFill>
                            <a:srgbClr val="202124"/>
                          </a:solidFill>
                          <a:effectLst/>
                          <a:latin typeface="Calibri" panose="020F0502020204030204" pitchFamily="34" charset="0"/>
                        </a:rPr>
                        <a:t>0.388942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98CD"/>
                    </a:solidFill>
                  </a:tcPr>
                </a:tc>
                <a:extLst>
                  <a:ext uri="{0D108BD9-81ED-4DB2-BD59-A6C34878D82A}">
                    <a16:rowId xmlns:a16="http://schemas.microsoft.com/office/drawing/2014/main" val="3788044710"/>
                  </a:ext>
                </a:extLst>
              </a:tr>
            </a:tbl>
          </a:graphicData>
        </a:graphic>
      </p:graphicFrame>
    </p:spTree>
    <p:extLst>
      <p:ext uri="{BB962C8B-B14F-4D97-AF65-F5344CB8AC3E}">
        <p14:creationId xmlns:p14="http://schemas.microsoft.com/office/powerpoint/2010/main" val="34285919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3434A-6C0A-B40B-8D3A-6CB8758635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A3D163-A9B1-0BE5-5746-F2E2EF12B1E1}"/>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14: </a:t>
            </a:r>
            <a:r>
              <a:rPr lang="en-US" sz="2400" err="1"/>
              <a:t>days_since_last_closed</a:t>
            </a:r>
            <a:r>
              <a:rPr lang="en-US" sz="2400"/>
              <a:t>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311FD61D-F7F1-F5BC-AD47-13232ED67567}"/>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C2CD99F6-24BD-5C1D-DC75-FA704999C26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5B2DE12A-4175-BE59-EAF3-DAD93A731E5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CF35A1E7-72A4-663C-E30F-7E51E6C4CE86}"/>
              </a:ext>
            </a:extLst>
          </p:cNvPr>
          <p:cNvSpPr txBox="1"/>
          <p:nvPr/>
        </p:nvSpPr>
        <p:spPr>
          <a:xfrm>
            <a:off x="6194801" y="1828562"/>
            <a:ext cx="4727276" cy="140038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mean steadily declines from ~608 days in Sep 2024 to ~546 days by Jul 2025, with a smooth drop from Jan onwards.</a:t>
            </a:r>
          </a:p>
          <a:p>
            <a:pPr marL="285750" indent="-285750">
              <a:spcAft>
                <a:spcPts val="1200"/>
              </a:spcAft>
              <a:buFont typeface="Arial" panose="020B0604020202020204" pitchFamily="34" charset="0"/>
              <a:buChar char="•"/>
            </a:pPr>
            <a:r>
              <a:rPr lang="en-US" sz="1300"/>
              <a:t>Month-over-month shifts are consistent and free from spikes.</a:t>
            </a:r>
          </a:p>
          <a:p>
            <a:pPr marL="285750" indent="-285750">
              <a:spcAft>
                <a:spcPts val="1200"/>
              </a:spcAft>
              <a:buFont typeface="Arial" panose="020B0604020202020204" pitchFamily="34" charset="0"/>
              <a:buChar char="•"/>
            </a:pPr>
            <a:r>
              <a:rPr lang="en-US" sz="1300"/>
              <a:t>The overall trend supports reliable temporal modeling with strong distributional stability.</a:t>
            </a:r>
            <a:endParaRPr lang="en-IN" sz="1300"/>
          </a:p>
        </p:txBody>
      </p:sp>
      <p:graphicFrame>
        <p:nvGraphicFramePr>
          <p:cNvPr id="4" name="Table 3">
            <a:extLst>
              <a:ext uri="{FF2B5EF4-FFF2-40B4-BE49-F238E27FC236}">
                <a16:creationId xmlns:a16="http://schemas.microsoft.com/office/drawing/2014/main" id="{A4E3E0F6-FC3F-68E5-F67E-671935E5B1ED}"/>
              </a:ext>
            </a:extLst>
          </p:cNvPr>
          <p:cNvGraphicFramePr>
            <a:graphicFrameLocks noGrp="1"/>
          </p:cNvGraphicFramePr>
          <p:nvPr>
            <p:extLst>
              <p:ext uri="{D42A27DB-BD31-4B8C-83A1-F6EECF244321}">
                <p14:modId xmlns:p14="http://schemas.microsoft.com/office/powerpoint/2010/main" val="2591307827"/>
              </p:ext>
            </p:extLst>
          </p:nvPr>
        </p:nvGraphicFramePr>
        <p:xfrm>
          <a:off x="1450015" y="1185416"/>
          <a:ext cx="4089547" cy="3960744"/>
        </p:xfrm>
        <a:graphic>
          <a:graphicData uri="http://schemas.openxmlformats.org/drawingml/2006/table">
            <a:tbl>
              <a:tblPr/>
              <a:tblGrid>
                <a:gridCol w="1322692">
                  <a:extLst>
                    <a:ext uri="{9D8B030D-6E8A-4147-A177-3AD203B41FA5}">
                      <a16:colId xmlns:a16="http://schemas.microsoft.com/office/drawing/2014/main" val="2954883174"/>
                    </a:ext>
                  </a:extLst>
                </a:gridCol>
                <a:gridCol w="647849">
                  <a:extLst>
                    <a:ext uri="{9D8B030D-6E8A-4147-A177-3AD203B41FA5}">
                      <a16:colId xmlns:a16="http://schemas.microsoft.com/office/drawing/2014/main" val="1291799414"/>
                    </a:ext>
                  </a:extLst>
                </a:gridCol>
                <a:gridCol w="647849">
                  <a:extLst>
                    <a:ext uri="{9D8B030D-6E8A-4147-A177-3AD203B41FA5}">
                      <a16:colId xmlns:a16="http://schemas.microsoft.com/office/drawing/2014/main" val="769288090"/>
                    </a:ext>
                  </a:extLst>
                </a:gridCol>
                <a:gridCol w="647849">
                  <a:extLst>
                    <a:ext uri="{9D8B030D-6E8A-4147-A177-3AD203B41FA5}">
                      <a16:colId xmlns:a16="http://schemas.microsoft.com/office/drawing/2014/main" val="2513507951"/>
                    </a:ext>
                  </a:extLst>
                </a:gridCol>
                <a:gridCol w="175459">
                  <a:extLst>
                    <a:ext uri="{9D8B030D-6E8A-4147-A177-3AD203B41FA5}">
                      <a16:colId xmlns:a16="http://schemas.microsoft.com/office/drawing/2014/main" val="1287117492"/>
                    </a:ext>
                  </a:extLst>
                </a:gridCol>
                <a:gridCol w="647849">
                  <a:extLst>
                    <a:ext uri="{9D8B030D-6E8A-4147-A177-3AD203B41FA5}">
                      <a16:colId xmlns:a16="http://schemas.microsoft.com/office/drawing/2014/main" val="3210927683"/>
                    </a:ext>
                  </a:extLst>
                </a:gridCol>
              </a:tblGrid>
              <a:tr h="555144">
                <a:tc>
                  <a:txBody>
                    <a:bodyPr/>
                    <a:lstStyle/>
                    <a:p>
                      <a:pPr algn="ctr" fontAlgn="ctr"/>
                      <a:r>
                        <a:rPr lang="en-IN" sz="1100" b="1" i="0" u="none" strike="noStrike" err="1">
                          <a:solidFill>
                            <a:srgbClr val="000000"/>
                          </a:solidFill>
                          <a:effectLst/>
                          <a:latin typeface="Calibri" panose="020F0502020204030204" pitchFamily="34" charset="0"/>
                        </a:rPr>
                        <a:t>days_since_last_closed</a:t>
                      </a:r>
                      <a:endParaRPr lang="en-IN" sz="110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818825"/>
                  </a:ext>
                </a:extLst>
              </a:tr>
              <a:tr h="309600">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607.9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56403034"/>
                  </a:ext>
                </a:extLst>
              </a:tr>
              <a:tr h="309600">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595.4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567A2"/>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17638161"/>
                  </a:ext>
                </a:extLst>
              </a:tr>
              <a:tr h="309600">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591.6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A73B2"/>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0976826"/>
                  </a:ext>
                </a:extLst>
              </a:tr>
              <a:tr h="309600">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600.9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4578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00349324"/>
                  </a:ext>
                </a:extLst>
              </a:tr>
              <a:tr h="309600">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559.6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7E9"/>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42037557"/>
                  </a:ext>
                </a:extLst>
              </a:tr>
              <a:tr h="309600">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549.1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1F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58786145"/>
                  </a:ext>
                </a:extLst>
              </a:tr>
              <a:tr h="309600">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547.0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5FA"/>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08244445"/>
                  </a:ext>
                </a:extLst>
              </a:tr>
              <a:tr h="309600">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EEF6"/>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7859102"/>
                  </a:ext>
                </a:extLst>
              </a:tr>
              <a:tr h="309600">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566.0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6E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0084813"/>
                  </a:ext>
                </a:extLst>
              </a:tr>
              <a:tr h="309600">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559.7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7E9"/>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0858370"/>
                  </a:ext>
                </a:extLst>
              </a:tr>
              <a:tr h="309600">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546.3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4441014"/>
                  </a:ext>
                </a:extLst>
              </a:tr>
            </a:tbl>
          </a:graphicData>
        </a:graphic>
      </p:graphicFrame>
    </p:spTree>
    <p:extLst>
      <p:ext uri="{BB962C8B-B14F-4D97-AF65-F5344CB8AC3E}">
        <p14:creationId xmlns:p14="http://schemas.microsoft.com/office/powerpoint/2010/main" val="493023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6AC6C-5E3A-57CB-FC8A-08F7B7DE59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F91BEA-ED34-B2DB-4C78-EB6402751FA5}"/>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14: </a:t>
            </a:r>
            <a:r>
              <a:rPr lang="en-US" sz="2400" err="1"/>
              <a:t>days_since_last_closed</a:t>
            </a:r>
            <a:r>
              <a:rPr lang="en-US" sz="2400"/>
              <a:t>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AD16F47D-EDF2-561A-81A6-741F84440A5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81</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51BC0044-0F07-EB9D-7737-1F50922A9F2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303DBDD9-0066-A9C4-25A7-04DE0AEC878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C96A7C93-2A33-B028-AAE7-6D76817C5A63}"/>
              </a:ext>
            </a:extLst>
          </p:cNvPr>
          <p:cNvSpPr txBox="1"/>
          <p:nvPr/>
        </p:nvSpPr>
        <p:spPr>
          <a:xfrm>
            <a:off x="1934198" y="4853576"/>
            <a:ext cx="832360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a:t>
            </a:r>
            <a:r>
              <a:rPr lang="en-US" sz="1400" err="1"/>
              <a:t>days_since_last_closed</a:t>
            </a:r>
            <a:r>
              <a:rPr lang="en-US" sz="1400"/>
              <a:t> ranged from ~0.0038 to ~0.0126, indicating baseline variability. During the Test/OOT period (Feb 2025 to Jul 2025), CSI ranged from ~0.022 to ~0.0500, indicating good stability.</a:t>
            </a:r>
          </a:p>
        </p:txBody>
      </p:sp>
      <p:pic>
        <p:nvPicPr>
          <p:cNvPr id="6" name="Picture 5">
            <a:extLst>
              <a:ext uri="{FF2B5EF4-FFF2-40B4-BE49-F238E27FC236}">
                <a16:creationId xmlns:a16="http://schemas.microsoft.com/office/drawing/2014/main" id="{9DEAB5EC-F2FD-B3C9-CA92-70D1837A3D41}"/>
              </a:ext>
            </a:extLst>
          </p:cNvPr>
          <p:cNvPicPr>
            <a:picLocks noChangeAspect="1"/>
          </p:cNvPicPr>
          <p:nvPr/>
        </p:nvPicPr>
        <p:blipFill>
          <a:blip r:embed="rId2"/>
          <a:stretch>
            <a:fillRect/>
          </a:stretch>
        </p:blipFill>
        <p:spPr>
          <a:xfrm>
            <a:off x="1378428" y="867025"/>
            <a:ext cx="9420225" cy="3714750"/>
          </a:xfrm>
          <a:prstGeom prst="rect">
            <a:avLst/>
          </a:prstGeom>
        </p:spPr>
      </p:pic>
    </p:spTree>
    <p:extLst>
      <p:ext uri="{BB962C8B-B14F-4D97-AF65-F5344CB8AC3E}">
        <p14:creationId xmlns:p14="http://schemas.microsoft.com/office/powerpoint/2010/main" val="1351777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34E2F-3F22-19B4-B363-A08AD2C193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8DAF27-003F-00C7-DCA4-E4D6C86B972F}"/>
              </a:ext>
            </a:extLst>
          </p:cNvPr>
          <p:cNvSpPr>
            <a:spLocks noGrp="1"/>
          </p:cNvSpPr>
          <p:nvPr>
            <p:ph type="title"/>
          </p:nvPr>
        </p:nvSpPr>
        <p:spPr>
          <a:xfrm>
            <a:off x="289882" y="1613"/>
            <a:ext cx="11727214" cy="718221"/>
          </a:xfrm>
        </p:spPr>
        <p:txBody>
          <a:bodyPr vert="horz" lIns="91440" tIns="45720" rIns="91440" bIns="45720" rtlCol="0" anchor="ctr">
            <a:noAutofit/>
          </a:bodyPr>
          <a:lstStyle/>
          <a:p>
            <a:pPr>
              <a:lnSpc>
                <a:spcPct val="100000"/>
              </a:lnSpc>
            </a:pPr>
            <a:r>
              <a:rPr lang="en-US" sz="2400"/>
              <a:t>Rank# 15: granted_contracts_cnt_6M (1 / 5)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E84F43C5-A1E8-3CA1-B1CA-F77693C9682B}"/>
              </a:ext>
            </a:extLst>
          </p:cNvPr>
          <p:cNvSpPr txBox="1"/>
          <p:nvPr/>
        </p:nvSpPr>
        <p:spPr>
          <a:xfrm>
            <a:off x="279944" y="568012"/>
            <a:ext cx="11727279" cy="400110"/>
          </a:xfrm>
          <a:prstGeom prst="rect">
            <a:avLst/>
          </a:prstGeom>
          <a:noFill/>
        </p:spPr>
        <p:txBody>
          <a:bodyPr wrap="square" rtlCol="0">
            <a:spAutoFit/>
          </a:bodyPr>
          <a:lstStyle/>
          <a:p>
            <a:pPr lvl="0">
              <a:defRPr/>
            </a:pPr>
            <a:r>
              <a:rPr kumimoji="0" lang="en-US" sz="2000" b="0" i="0" u="none" strike="noStrike" kern="1200" cap="none" spc="0" normalizeH="0" baseline="0" noProof="0">
                <a:ln>
                  <a:noFill/>
                </a:ln>
                <a:effectLst/>
                <a:uLnTx/>
                <a:uFillTx/>
                <a:latin typeface="Univers LT"/>
                <a:ea typeface="+mn-ea"/>
                <a:cs typeface="+mn-cs"/>
              </a:rPr>
              <a:t>Count of granted contracts in 6M</a:t>
            </a:r>
            <a:endParaRPr kumimoji="0" lang="en-IN" sz="2000" b="0" i="0" u="none" strike="noStrike" kern="1200" cap="none" spc="0" normalizeH="0" baseline="0" noProof="0">
              <a:ln>
                <a:noFill/>
              </a:ln>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FFBC1FED-DDC7-62D8-05F5-EFF2EA31CFE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82</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1DF5E1F3-FB9D-BCD6-CF3D-C93C86EC2A48}"/>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496A82F-584B-6AE8-9DB9-1A07A199760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A9606CC0-32D7-275D-3C7F-567EAC23572C}"/>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962E4C07-836D-FB2F-14BB-84E3475D981D}"/>
              </a:ext>
            </a:extLst>
          </p:cNvPr>
          <p:cNvPicPr>
            <a:picLocks noChangeAspect="1"/>
          </p:cNvPicPr>
          <p:nvPr/>
        </p:nvPicPr>
        <p:blipFill>
          <a:blip r:embed="rId2"/>
          <a:stretch>
            <a:fillRect/>
          </a:stretch>
        </p:blipFill>
        <p:spPr>
          <a:xfrm>
            <a:off x="178308" y="998239"/>
            <a:ext cx="5849166" cy="5489582"/>
          </a:xfrm>
          <a:prstGeom prst="rect">
            <a:avLst/>
          </a:prstGeom>
        </p:spPr>
      </p:pic>
      <p:pic>
        <p:nvPicPr>
          <p:cNvPr id="11" name="Picture 10">
            <a:extLst>
              <a:ext uri="{FF2B5EF4-FFF2-40B4-BE49-F238E27FC236}">
                <a16:creationId xmlns:a16="http://schemas.microsoft.com/office/drawing/2014/main" id="{FD538043-8034-5A3B-3E22-07CA7971FD26}"/>
              </a:ext>
            </a:extLst>
          </p:cNvPr>
          <p:cNvPicPr>
            <a:picLocks noChangeAspect="1"/>
          </p:cNvPicPr>
          <p:nvPr/>
        </p:nvPicPr>
        <p:blipFill>
          <a:blip r:embed="rId3"/>
          <a:stretch>
            <a:fillRect/>
          </a:stretch>
        </p:blipFill>
        <p:spPr>
          <a:xfrm>
            <a:off x="6096000" y="3611880"/>
            <a:ext cx="6001512" cy="2115398"/>
          </a:xfrm>
          <a:prstGeom prst="rect">
            <a:avLst/>
          </a:prstGeom>
        </p:spPr>
      </p:pic>
    </p:spTree>
    <p:extLst>
      <p:ext uri="{BB962C8B-B14F-4D97-AF65-F5344CB8AC3E}">
        <p14:creationId xmlns:p14="http://schemas.microsoft.com/office/powerpoint/2010/main" val="34786212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AB8D2-6113-E718-467C-4CA1C6A8A3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7F5A3B-578E-25E7-E4B9-F3B5014A453B}"/>
              </a:ext>
            </a:extLst>
          </p:cNvPr>
          <p:cNvSpPr>
            <a:spLocks noGrp="1"/>
          </p:cNvSpPr>
          <p:nvPr>
            <p:ph type="title"/>
          </p:nvPr>
        </p:nvSpPr>
        <p:spPr>
          <a:xfrm>
            <a:off x="289882" y="0"/>
            <a:ext cx="12063144" cy="529257"/>
          </a:xfrm>
        </p:spPr>
        <p:txBody>
          <a:bodyPr vert="horz" lIns="91440" tIns="45720" rIns="91440" bIns="45720" rtlCol="0" anchor="ctr">
            <a:normAutofit fontScale="90000"/>
          </a:bodyPr>
          <a:lstStyle/>
          <a:p>
            <a:pPr>
              <a:lnSpc>
                <a:spcPct val="150000"/>
              </a:lnSpc>
            </a:pPr>
            <a:r>
              <a:rPr lang="en-US" sz="2800"/>
              <a:t>Rank# 15: granted_contracts_cnt_6M</a:t>
            </a:r>
            <a:r>
              <a:rPr lang="en-US"/>
              <a:t> (2 / 5) - Histogram </a:t>
            </a:r>
            <a:r>
              <a:rPr lang="en-US" sz="2800"/>
              <a:t>&lt;</a:t>
            </a:r>
            <a:r>
              <a:rPr lang="en-US" sz="2800">
                <a:solidFill>
                  <a:srgbClr val="C00000"/>
                </a:solidFill>
              </a:rPr>
              <a:t>Disbursed</a:t>
            </a:r>
            <a:r>
              <a:rPr lang="en-US" sz="2800"/>
              <a:t>&gt;</a:t>
            </a:r>
            <a:endParaRPr lang="en-US" sz="1800"/>
          </a:p>
        </p:txBody>
      </p:sp>
      <p:sp>
        <p:nvSpPr>
          <p:cNvPr id="5" name="Slide Number Placeholder 1">
            <a:extLst>
              <a:ext uri="{FF2B5EF4-FFF2-40B4-BE49-F238E27FC236}">
                <a16:creationId xmlns:a16="http://schemas.microsoft.com/office/drawing/2014/main" id="{D661A8F4-BD1D-F2AF-BC9C-D2755A635AB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83</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87FA6BD-FDC1-061A-68BB-19DA0E4F040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7BF3AC2A-025C-88CB-883C-1BB6A68C16F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ED8AEB32-BE95-BCDC-368A-0122BEA79D0A}"/>
              </a:ext>
            </a:extLst>
          </p:cNvPr>
          <p:cNvSpPr txBox="1"/>
          <p:nvPr/>
        </p:nvSpPr>
        <p:spPr>
          <a:xfrm>
            <a:off x="246588" y="5642022"/>
            <a:ext cx="5602826"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Both distributions are sharply right-skewed, concentrated between 0 and 5. Good (red) and bad (blue) customers show nearly identical patterns, offering limited class separation.</a:t>
            </a:r>
            <a:endParaRPr lang="en-US" sz="1300"/>
          </a:p>
        </p:txBody>
      </p:sp>
      <p:sp>
        <p:nvSpPr>
          <p:cNvPr id="6" name="TextBox 5">
            <a:extLst>
              <a:ext uri="{FF2B5EF4-FFF2-40B4-BE49-F238E27FC236}">
                <a16:creationId xmlns:a16="http://schemas.microsoft.com/office/drawing/2014/main" id="{E5C6ADBD-C607-D9D9-0152-A1A7274B6944}"/>
              </a:ext>
            </a:extLst>
          </p:cNvPr>
          <p:cNvSpPr txBox="1"/>
          <p:nvPr/>
        </p:nvSpPr>
        <p:spPr>
          <a:xfrm>
            <a:off x="6461185" y="727981"/>
            <a:ext cx="5730815"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Distributions align well, with most values below 10. Very few outliers extend past 50. Feature is stable across datasets.</a:t>
            </a:r>
            <a:endParaRPr lang="en-US" sz="1300"/>
          </a:p>
        </p:txBody>
      </p:sp>
      <p:pic>
        <p:nvPicPr>
          <p:cNvPr id="30722" name="Picture 2">
            <a:extLst>
              <a:ext uri="{FF2B5EF4-FFF2-40B4-BE49-F238E27FC236}">
                <a16:creationId xmlns:a16="http://schemas.microsoft.com/office/drawing/2014/main" id="{C6767BC7-97BE-5366-727C-0345E1233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89027"/>
            <a:ext cx="6096000" cy="4790837"/>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0CFAA464-8444-9B4C-74F0-C61832D90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162" y="1419148"/>
            <a:ext cx="5868839" cy="543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027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02BE-33E1-474A-BFF5-2F8CB1CB8D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E9E1F6-2231-3CDA-7BCC-B85466D03ECA}"/>
              </a:ext>
            </a:extLst>
          </p:cNvPr>
          <p:cNvSpPr>
            <a:spLocks noGrp="1"/>
          </p:cNvSpPr>
          <p:nvPr>
            <p:ph type="title"/>
          </p:nvPr>
        </p:nvSpPr>
        <p:spPr>
          <a:xfrm>
            <a:off x="291755" y="109221"/>
            <a:ext cx="11627711" cy="523828"/>
          </a:xfrm>
        </p:spPr>
        <p:txBody>
          <a:bodyPr vert="horz" lIns="91440" tIns="45720" rIns="91440" bIns="45720" rtlCol="0" anchor="ctr">
            <a:normAutofit fontScale="90000"/>
          </a:bodyPr>
          <a:lstStyle/>
          <a:p>
            <a:pPr>
              <a:lnSpc>
                <a:spcPct val="100000"/>
              </a:lnSpc>
            </a:pPr>
            <a:r>
              <a:rPr lang="en-US" sz="2800"/>
              <a:t>Rank# 15: granted_contracts_cnt_6M (3 / 5) </a:t>
            </a:r>
            <a:r>
              <a:rPr lang="en-IN" sz="2800"/>
              <a:t>- Feature Statistics Analysis &lt;</a:t>
            </a:r>
            <a:r>
              <a:rPr lang="en-IN" sz="2800">
                <a:solidFill>
                  <a:srgbClr val="C00000"/>
                </a:solidFill>
              </a:rPr>
              <a:t>Disbursed</a:t>
            </a:r>
            <a:r>
              <a:rPr lang="en-IN" sz="2800"/>
              <a:t>&gt;</a:t>
            </a:r>
            <a:r>
              <a:rPr lang="en-IN" sz="2800" b="0"/>
              <a:t>​</a:t>
            </a:r>
            <a:r>
              <a:rPr lang="en-US" sz="2800"/>
              <a:t> </a:t>
            </a:r>
            <a:endParaRPr lang="en-US" sz="1800"/>
          </a:p>
        </p:txBody>
      </p:sp>
      <p:sp>
        <p:nvSpPr>
          <p:cNvPr id="5" name="Slide Number Placeholder 1">
            <a:extLst>
              <a:ext uri="{FF2B5EF4-FFF2-40B4-BE49-F238E27FC236}">
                <a16:creationId xmlns:a16="http://schemas.microsoft.com/office/drawing/2014/main" id="{0F1E8AA6-3380-E2DB-CBA2-17783A24EF4E}"/>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84</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003BB10A-6666-294B-7FFF-792AA12EDF3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B3AD837E-731A-46A4-B9FB-B1C214A975B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C9B8DCF-2B21-D4A1-61AA-84357B0D9F4E}"/>
              </a:ext>
            </a:extLst>
          </p:cNvPr>
          <p:cNvSpPr/>
          <p:nvPr/>
        </p:nvSpPr>
        <p:spPr>
          <a:xfrm>
            <a:off x="604553" y="1771039"/>
            <a:ext cx="3389477" cy="2212576"/>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400">
                <a:solidFill>
                  <a:schemeClr val="tx1"/>
                </a:solidFill>
              </a:rPr>
              <a:t>The red line closely follows the blue line across most bins, showing prediction reliability.</a:t>
            </a:r>
          </a:p>
          <a:p>
            <a:pPr marL="171450" indent="-171450">
              <a:spcAft>
                <a:spcPts val="1200"/>
              </a:spcAft>
              <a:buFont typeface="Arial,Sans-Serif" panose="020B0604020202020204" pitchFamily="34" charset="0"/>
              <a:buChar char="•"/>
            </a:pPr>
            <a:r>
              <a:rPr lang="en-US" sz="1400">
                <a:solidFill>
                  <a:schemeClr val="tx1"/>
                </a:solidFill>
              </a:rPr>
              <a:t>There’s a noticeable downward trend indicating inverse correlation with risk.</a:t>
            </a:r>
          </a:p>
          <a:p>
            <a:pPr marL="171450" indent="-171450">
              <a:spcAft>
                <a:spcPts val="1200"/>
              </a:spcAft>
              <a:buFont typeface="Arial,Sans-Serif" panose="020B0604020202020204" pitchFamily="34" charset="0"/>
              <a:buChar char="•"/>
            </a:pPr>
            <a:r>
              <a:rPr lang="en-US" sz="1400">
                <a:solidFill>
                  <a:schemeClr val="tx1"/>
                </a:solidFill>
              </a:rPr>
              <a:t>The red–purple separation supports this feature’s predictive power.</a:t>
            </a:r>
            <a:endParaRPr lang="en-GB" sz="14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F42854A4-BD6F-1FD5-E2ED-A22D50AE7B38}"/>
              </a:ext>
            </a:extLst>
          </p:cNvPr>
          <p:cNvPicPr>
            <a:picLocks noChangeAspect="1"/>
          </p:cNvPicPr>
          <p:nvPr/>
        </p:nvPicPr>
        <p:blipFill>
          <a:blip r:embed="rId2"/>
          <a:stretch>
            <a:fillRect/>
          </a:stretch>
        </p:blipFill>
        <p:spPr>
          <a:xfrm>
            <a:off x="7976283" y="633048"/>
            <a:ext cx="4028246" cy="1218371"/>
          </a:xfrm>
          <a:prstGeom prst="rect">
            <a:avLst/>
          </a:prstGeom>
        </p:spPr>
      </p:pic>
      <p:pic>
        <p:nvPicPr>
          <p:cNvPr id="4" name="Picture 3">
            <a:extLst>
              <a:ext uri="{FF2B5EF4-FFF2-40B4-BE49-F238E27FC236}">
                <a16:creationId xmlns:a16="http://schemas.microsoft.com/office/drawing/2014/main" id="{0EEE5D5B-44E4-94C8-58F5-5BF2240A2205}"/>
              </a:ext>
            </a:extLst>
          </p:cNvPr>
          <p:cNvPicPr>
            <a:picLocks noChangeAspect="1"/>
          </p:cNvPicPr>
          <p:nvPr/>
        </p:nvPicPr>
        <p:blipFill>
          <a:blip r:embed="rId3"/>
          <a:stretch>
            <a:fillRect/>
          </a:stretch>
        </p:blipFill>
        <p:spPr>
          <a:xfrm>
            <a:off x="4462747" y="1851419"/>
            <a:ext cx="7124700" cy="3800475"/>
          </a:xfrm>
          <a:prstGeom prst="rect">
            <a:avLst/>
          </a:prstGeom>
        </p:spPr>
      </p:pic>
    </p:spTree>
    <p:extLst>
      <p:ext uri="{BB962C8B-B14F-4D97-AF65-F5344CB8AC3E}">
        <p14:creationId xmlns:p14="http://schemas.microsoft.com/office/powerpoint/2010/main" val="19218629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C763F-1794-65B8-DDB2-FB9F4CE825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4CFCBD-4A53-DB04-C766-06459E8062C6}"/>
              </a:ext>
            </a:extLst>
          </p:cNvPr>
          <p:cNvSpPr>
            <a:spLocks noGrp="1"/>
          </p:cNvSpPr>
          <p:nvPr>
            <p:ph type="title"/>
          </p:nvPr>
        </p:nvSpPr>
        <p:spPr>
          <a:xfrm>
            <a:off x="289882" y="1613"/>
            <a:ext cx="11809839" cy="653995"/>
          </a:xfrm>
        </p:spPr>
        <p:txBody>
          <a:bodyPr vert="horz" lIns="91440" tIns="45720" rIns="91440" bIns="45720" rtlCol="0" anchor="ctr">
            <a:noAutofit/>
          </a:bodyPr>
          <a:lstStyle/>
          <a:p>
            <a:pPr>
              <a:lnSpc>
                <a:spcPct val="100000"/>
              </a:lnSpc>
            </a:pPr>
            <a:r>
              <a:rPr lang="en-US" sz="2400"/>
              <a:t>Rank# 15: granted_contracts_cnt_6M (4 / 5)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0D6CAC35-5D3C-642E-98F2-78940D0F2BCC}"/>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85</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6ED15094-B90A-CABB-857E-6F38E4A707F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0F246435-D4E0-B9B9-0E54-DAFEF753AAE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6240CE62-8AA3-B786-301A-32D497E7DFB7}"/>
              </a:ext>
            </a:extLst>
          </p:cNvPr>
          <p:cNvSpPr txBox="1"/>
          <p:nvPr/>
        </p:nvSpPr>
        <p:spPr>
          <a:xfrm>
            <a:off x="6194801" y="1828562"/>
            <a:ext cx="4727276" cy="180049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After dropping from 2.65 in Sep to 2.12–2.22 by Feb–Mar, the feature rises again to 2.58 in Jul 2025, forming a U-shaped trend.</a:t>
            </a:r>
          </a:p>
          <a:p>
            <a:pPr marL="285750" indent="-285750">
              <a:spcAft>
                <a:spcPts val="1200"/>
              </a:spcAft>
              <a:buFont typeface="Arial" panose="020B0604020202020204" pitchFamily="34" charset="0"/>
              <a:buChar char="•"/>
            </a:pPr>
            <a:r>
              <a:rPr lang="en-US" sz="1300"/>
              <a:t>The changes are gradual and consistent, with a clear recovery pattern post-Q1 2025.</a:t>
            </a:r>
          </a:p>
          <a:p>
            <a:pPr marL="285750" indent="-285750">
              <a:spcAft>
                <a:spcPts val="1200"/>
              </a:spcAft>
              <a:buFont typeface="Arial" panose="020B0604020202020204" pitchFamily="34" charset="0"/>
              <a:buChar char="•"/>
            </a:pPr>
            <a:r>
              <a:rPr lang="en-US" sz="1300"/>
              <a:t>Despite the shape, the distribution remains stable and interpretable.</a:t>
            </a:r>
            <a:endParaRPr lang="en-IN" sz="1300"/>
          </a:p>
        </p:txBody>
      </p:sp>
      <p:graphicFrame>
        <p:nvGraphicFramePr>
          <p:cNvPr id="4" name="Table 3">
            <a:extLst>
              <a:ext uri="{FF2B5EF4-FFF2-40B4-BE49-F238E27FC236}">
                <a16:creationId xmlns:a16="http://schemas.microsoft.com/office/drawing/2014/main" id="{A7A93B92-AF36-111B-9E44-F2B3D0B51B20}"/>
              </a:ext>
            </a:extLst>
          </p:cNvPr>
          <p:cNvGraphicFramePr>
            <a:graphicFrameLocks noGrp="1"/>
          </p:cNvGraphicFramePr>
          <p:nvPr>
            <p:extLst>
              <p:ext uri="{D42A27DB-BD31-4B8C-83A1-F6EECF244321}">
                <p14:modId xmlns:p14="http://schemas.microsoft.com/office/powerpoint/2010/main" val="1319796476"/>
              </p:ext>
            </p:extLst>
          </p:nvPr>
        </p:nvGraphicFramePr>
        <p:xfrm>
          <a:off x="1439382" y="1185417"/>
          <a:ext cx="4461688" cy="3982007"/>
        </p:xfrm>
        <a:graphic>
          <a:graphicData uri="http://schemas.openxmlformats.org/drawingml/2006/table">
            <a:tbl>
              <a:tblPr/>
              <a:tblGrid>
                <a:gridCol w="1443054">
                  <a:extLst>
                    <a:ext uri="{9D8B030D-6E8A-4147-A177-3AD203B41FA5}">
                      <a16:colId xmlns:a16="http://schemas.microsoft.com/office/drawing/2014/main" val="696608836"/>
                    </a:ext>
                  </a:extLst>
                </a:gridCol>
                <a:gridCol w="706802">
                  <a:extLst>
                    <a:ext uri="{9D8B030D-6E8A-4147-A177-3AD203B41FA5}">
                      <a16:colId xmlns:a16="http://schemas.microsoft.com/office/drawing/2014/main" val="627912858"/>
                    </a:ext>
                  </a:extLst>
                </a:gridCol>
                <a:gridCol w="706802">
                  <a:extLst>
                    <a:ext uri="{9D8B030D-6E8A-4147-A177-3AD203B41FA5}">
                      <a16:colId xmlns:a16="http://schemas.microsoft.com/office/drawing/2014/main" val="1846937476"/>
                    </a:ext>
                  </a:extLst>
                </a:gridCol>
                <a:gridCol w="706802">
                  <a:extLst>
                    <a:ext uri="{9D8B030D-6E8A-4147-A177-3AD203B41FA5}">
                      <a16:colId xmlns:a16="http://schemas.microsoft.com/office/drawing/2014/main" val="3918579873"/>
                    </a:ext>
                  </a:extLst>
                </a:gridCol>
                <a:gridCol w="191426">
                  <a:extLst>
                    <a:ext uri="{9D8B030D-6E8A-4147-A177-3AD203B41FA5}">
                      <a16:colId xmlns:a16="http://schemas.microsoft.com/office/drawing/2014/main" val="4196308954"/>
                    </a:ext>
                  </a:extLst>
                </a:gridCol>
                <a:gridCol w="706802">
                  <a:extLst>
                    <a:ext uri="{9D8B030D-6E8A-4147-A177-3AD203B41FA5}">
                      <a16:colId xmlns:a16="http://schemas.microsoft.com/office/drawing/2014/main" val="1844726835"/>
                    </a:ext>
                  </a:extLst>
                </a:gridCol>
              </a:tblGrid>
              <a:tr h="558125">
                <a:tc>
                  <a:txBody>
                    <a:bodyPr/>
                    <a:lstStyle/>
                    <a:p>
                      <a:pPr algn="ctr" fontAlgn="ctr"/>
                      <a:r>
                        <a:rPr lang="en-IN" sz="1100" b="1" i="0" u="none" strike="noStrike">
                          <a:solidFill>
                            <a:srgbClr val="000000"/>
                          </a:solidFill>
                          <a:effectLst/>
                          <a:latin typeface="Calibri" panose="020F0502020204030204" pitchFamily="34" charset="0"/>
                        </a:rPr>
                        <a:t>granted_contracts_cnt_6M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Mean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3780404"/>
                  </a:ext>
                </a:extLst>
              </a:tr>
              <a:tr h="311262">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2385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19975203"/>
                  </a:ext>
                </a:extLst>
              </a:tr>
              <a:tr h="311262">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BDD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86274762"/>
                  </a:ext>
                </a:extLst>
              </a:tr>
              <a:tr h="311262">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5FA"/>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17622249"/>
                  </a:ext>
                </a:extLst>
              </a:tr>
              <a:tr h="311262">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B3D5"/>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35491406"/>
                  </a:ext>
                </a:extLst>
              </a:tr>
              <a:tr h="311262">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EBF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93160293"/>
                  </a:ext>
                </a:extLst>
              </a:tr>
              <a:tr h="311262">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F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190389"/>
                  </a:ext>
                </a:extLst>
              </a:tr>
              <a:tr h="311262">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2.22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EDCE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51217891"/>
                  </a:ext>
                </a:extLst>
              </a:tr>
              <a:tr h="311262">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2.19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6F2"/>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06372238"/>
                  </a:ext>
                </a:extLst>
              </a:tr>
              <a:tr h="311262">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F2F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04510334"/>
                  </a:ext>
                </a:extLst>
              </a:tr>
              <a:tr h="311262">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AED2"/>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98453564"/>
                  </a:ext>
                </a:extLst>
              </a:tr>
              <a:tr h="311262">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2.58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45B8E"/>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63305688"/>
                  </a:ext>
                </a:extLst>
              </a:tr>
            </a:tbl>
          </a:graphicData>
        </a:graphic>
      </p:graphicFrame>
    </p:spTree>
    <p:extLst>
      <p:ext uri="{BB962C8B-B14F-4D97-AF65-F5344CB8AC3E}">
        <p14:creationId xmlns:p14="http://schemas.microsoft.com/office/powerpoint/2010/main" val="39988324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1D5A-FEBE-DBF3-2444-1F68FF8300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E32325-F033-2AD6-F9E2-3F8D5CB9BE32}"/>
              </a:ext>
            </a:extLst>
          </p:cNvPr>
          <p:cNvSpPr>
            <a:spLocks noGrp="1"/>
          </p:cNvSpPr>
          <p:nvPr>
            <p:ph type="title"/>
          </p:nvPr>
        </p:nvSpPr>
        <p:spPr>
          <a:xfrm>
            <a:off x="289882" y="1614"/>
            <a:ext cx="11597318" cy="593610"/>
          </a:xfrm>
        </p:spPr>
        <p:txBody>
          <a:bodyPr vert="horz" lIns="91440" tIns="45720" rIns="91440" bIns="45720" rtlCol="0" anchor="ctr">
            <a:normAutofit/>
          </a:bodyPr>
          <a:lstStyle/>
          <a:p>
            <a:pPr>
              <a:lnSpc>
                <a:spcPct val="150000"/>
              </a:lnSpc>
            </a:pPr>
            <a:r>
              <a:rPr lang="en-US" sz="2400"/>
              <a:t>Rank# 15: granted_contracts_cnt_6M (5 / 5) </a:t>
            </a:r>
            <a:r>
              <a:rPr lang="en-IN" sz="2400"/>
              <a:t>- Feature CSI Analysis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B9295020-D690-42CC-42E4-08E1107A7CB8}"/>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86</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3D8E0C1D-CD86-4026-6FD8-BFB248EE94F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726C6D0F-D44B-1F3D-E41F-60D1DEDE791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752BF09-D35A-1CDC-DD88-91A48883DE9E}"/>
              </a:ext>
            </a:extLst>
          </p:cNvPr>
          <p:cNvSpPr txBox="1"/>
          <p:nvPr/>
        </p:nvSpPr>
        <p:spPr>
          <a:xfrm>
            <a:off x="1934198" y="4853576"/>
            <a:ext cx="832360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granted_contracts_cnt_6M ranged from ~0.0012 to ~0.0052, indicating baseline variability. During the Test/OOT period (Feb 2025 to Jul 2025), CSI ranged from ~0.0014 to ~0.0105, indicating good stability.</a:t>
            </a:r>
          </a:p>
        </p:txBody>
      </p:sp>
      <p:pic>
        <p:nvPicPr>
          <p:cNvPr id="6" name="Picture 5">
            <a:extLst>
              <a:ext uri="{FF2B5EF4-FFF2-40B4-BE49-F238E27FC236}">
                <a16:creationId xmlns:a16="http://schemas.microsoft.com/office/drawing/2014/main" id="{430C17E9-F269-3F70-832A-368EF6AC2972}"/>
              </a:ext>
            </a:extLst>
          </p:cNvPr>
          <p:cNvPicPr>
            <a:picLocks noChangeAspect="1"/>
          </p:cNvPicPr>
          <p:nvPr/>
        </p:nvPicPr>
        <p:blipFill>
          <a:blip r:embed="rId2"/>
          <a:stretch>
            <a:fillRect/>
          </a:stretch>
        </p:blipFill>
        <p:spPr>
          <a:xfrm>
            <a:off x="1378428" y="867025"/>
            <a:ext cx="9420225" cy="3714750"/>
          </a:xfrm>
          <a:prstGeom prst="rect">
            <a:avLst/>
          </a:prstGeom>
        </p:spPr>
      </p:pic>
    </p:spTree>
    <p:extLst>
      <p:ext uri="{BB962C8B-B14F-4D97-AF65-F5344CB8AC3E}">
        <p14:creationId xmlns:p14="http://schemas.microsoft.com/office/powerpoint/2010/main" val="3878246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76581-D8C6-EF01-7CBC-6F22A4DDA9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1BFFE33-D272-181A-FE49-14C3DF7401D3}"/>
              </a:ext>
            </a:extLst>
          </p:cNvPr>
          <p:cNvSpPr>
            <a:spLocks noGrp="1"/>
          </p:cNvSpPr>
          <p:nvPr>
            <p:ph type="title"/>
          </p:nvPr>
        </p:nvSpPr>
        <p:spPr>
          <a:xfrm>
            <a:off x="278839" y="78917"/>
            <a:ext cx="10944827" cy="444678"/>
          </a:xfrm>
        </p:spPr>
        <p:txBody>
          <a:bodyPr vert="horz" lIns="91440" tIns="45720" rIns="91440" bIns="45720" rtlCol="0" anchor="ctr">
            <a:noAutofit/>
          </a:bodyPr>
          <a:lstStyle/>
          <a:p>
            <a:pPr>
              <a:lnSpc>
                <a:spcPct val="150000"/>
              </a:lnSpc>
            </a:pPr>
            <a:r>
              <a:rPr lang="en-US" sz="2400"/>
              <a:t>Rank# 16: </a:t>
            </a:r>
            <a:r>
              <a:rPr lang="en-US" sz="2400" err="1"/>
              <a:t>flg_zero_granted_ever</a:t>
            </a:r>
            <a:r>
              <a:rPr lang="en-US" altLang="en-US" sz="2400">
                <a:latin typeface="Menlo"/>
              </a:rPr>
              <a:t> </a:t>
            </a:r>
            <a:r>
              <a:rPr lang="en-US" sz="2400"/>
              <a:t>(1 / 4) -  </a:t>
            </a:r>
            <a:r>
              <a:rPr lang="en-IN" sz="2400"/>
              <a:t>Performance in Train vs Test  &lt;</a:t>
            </a:r>
            <a:r>
              <a:rPr lang="en-IN" sz="2400">
                <a:solidFill>
                  <a:srgbClr val="C00000"/>
                </a:solidFill>
              </a:rPr>
              <a:t>Disbursed</a:t>
            </a:r>
            <a:r>
              <a:rPr lang="en-IN" sz="2400"/>
              <a:t>&gt;</a:t>
            </a:r>
            <a:endParaRPr lang="en-US" sz="2400"/>
          </a:p>
        </p:txBody>
      </p:sp>
      <p:sp>
        <p:nvSpPr>
          <p:cNvPr id="4" name="TextBox 3">
            <a:extLst>
              <a:ext uri="{FF2B5EF4-FFF2-40B4-BE49-F238E27FC236}">
                <a16:creationId xmlns:a16="http://schemas.microsoft.com/office/drawing/2014/main" id="{127B53D2-43E5-A3C3-4696-D2DD2C782594}"/>
              </a:ext>
            </a:extLst>
          </p:cNvPr>
          <p:cNvSpPr txBox="1"/>
          <p:nvPr/>
        </p:nvSpPr>
        <p:spPr>
          <a:xfrm>
            <a:off x="316735" y="547106"/>
            <a:ext cx="11738322" cy="369332"/>
          </a:xfrm>
          <a:prstGeom prst="rect">
            <a:avLst/>
          </a:prstGeom>
          <a:noFill/>
        </p:spPr>
        <p:txBody>
          <a:bodyPr wrap="square" rtlCol="0">
            <a:spAutoFit/>
          </a:bodyPr>
          <a:lstStyle/>
          <a:p>
            <a:pPr lvl="0">
              <a:defRPr/>
            </a:pPr>
            <a:r>
              <a:rPr lang="en-US"/>
              <a:t>A flag that indicates the user never had any granted loans (i.e., granted contracts = 0).​</a:t>
            </a:r>
            <a:endParaRPr kumimoji="0" lang="en-IN" sz="1200" b="0" i="0" u="none" strike="noStrike" kern="1200" cap="none" spc="0" normalizeH="0" baseline="0" noProof="0">
              <a:ln>
                <a:noFill/>
              </a:ln>
              <a:solidFill>
                <a:prstClr val="black"/>
              </a:solidFill>
              <a:effectLst/>
              <a:uLnTx/>
              <a:uFillTx/>
              <a:latin typeface="Univers LT"/>
              <a:ea typeface="+mn-ea"/>
              <a:cs typeface="+mn-cs"/>
            </a:endParaRPr>
          </a:p>
        </p:txBody>
      </p:sp>
      <p:sp>
        <p:nvSpPr>
          <p:cNvPr id="5" name="Slide Number Placeholder 1">
            <a:extLst>
              <a:ext uri="{FF2B5EF4-FFF2-40B4-BE49-F238E27FC236}">
                <a16:creationId xmlns:a16="http://schemas.microsoft.com/office/drawing/2014/main" id="{22B1EF9C-8F83-E350-8C8B-D94A346C56D4}"/>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87</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8" name="Rectangle 7">
            <a:extLst>
              <a:ext uri="{FF2B5EF4-FFF2-40B4-BE49-F238E27FC236}">
                <a16:creationId xmlns:a16="http://schemas.microsoft.com/office/drawing/2014/main" id="{869017AA-FC6A-8478-BC53-D24CFD6B53BD}"/>
              </a:ext>
            </a:extLst>
          </p:cNvPr>
          <p:cNvSpPr/>
          <p:nvPr/>
        </p:nvSpPr>
        <p:spPr>
          <a:xfrm>
            <a:off x="1717420" y="6548715"/>
            <a:ext cx="8936952" cy="309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Univers LT"/>
                <a:ea typeface="+mn-ea"/>
                <a:cs typeface="+mn-cs"/>
              </a:rPr>
              <a:t>Please note these are just WOE Bins, NOT the final Bins that </a:t>
            </a:r>
            <a:r>
              <a:rPr kumimoji="0" lang="en-GB" sz="1800" b="0" i="0" u="none" strike="noStrike" kern="1200" cap="none" spc="0" normalizeH="0" baseline="0" noProof="0" err="1">
                <a:ln>
                  <a:noFill/>
                </a:ln>
                <a:solidFill>
                  <a:prstClr val="white"/>
                </a:solidFill>
                <a:effectLst/>
                <a:uLnTx/>
                <a:uFillTx/>
                <a:latin typeface="Univers LT"/>
                <a:ea typeface="+mn-ea"/>
                <a:cs typeface="+mn-cs"/>
              </a:rPr>
              <a:t>Catboost</a:t>
            </a:r>
            <a:r>
              <a:rPr kumimoji="0" lang="en-GB" sz="1800" b="0" i="0" u="none" strike="noStrike" kern="1200" cap="none" spc="0" normalizeH="0" baseline="0" noProof="0">
                <a:ln>
                  <a:noFill/>
                </a:ln>
                <a:solidFill>
                  <a:prstClr val="white"/>
                </a:solidFill>
                <a:effectLst/>
                <a:uLnTx/>
                <a:uFillTx/>
                <a:latin typeface="Univers LT"/>
                <a:ea typeface="+mn-ea"/>
                <a:cs typeface="+mn-cs"/>
              </a:rPr>
              <a:t> chooses internally</a:t>
            </a:r>
            <a:endParaRPr kumimoji="0" lang="en-US" sz="1800" b="0" i="0" u="none" strike="noStrike" kern="1200" cap="none" spc="0" normalizeH="0" baseline="0" noProof="0">
              <a:ln>
                <a:noFill/>
              </a:ln>
              <a:solidFill>
                <a:prstClr val="white"/>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F6F8F241-10F5-91F9-5833-38501E156DC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CC3DDB7-B187-C029-67B7-3C230ACA00C9}"/>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9A145633-BD64-467A-FDCA-A5CA6B5E7CE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28C698E3-3938-74D1-CBF1-C7081E49BBB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82A1B4A3-6B6E-8E63-9438-6C71C4B405F7}"/>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94EAA40D-4527-329A-ADB3-8108E5078C21}"/>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53B8DCA-FD05-3552-ADEC-3B66BF053F54}"/>
              </a:ext>
            </a:extLst>
          </p:cNvPr>
          <p:cNvPicPr>
            <a:picLocks noChangeAspect="1"/>
          </p:cNvPicPr>
          <p:nvPr/>
        </p:nvPicPr>
        <p:blipFill>
          <a:blip r:embed="rId2"/>
          <a:stretch>
            <a:fillRect/>
          </a:stretch>
        </p:blipFill>
        <p:spPr>
          <a:xfrm>
            <a:off x="177890" y="932859"/>
            <a:ext cx="6040030" cy="5477645"/>
          </a:xfrm>
          <a:prstGeom prst="rect">
            <a:avLst/>
          </a:prstGeom>
        </p:spPr>
      </p:pic>
      <p:pic>
        <p:nvPicPr>
          <p:cNvPr id="17" name="Picture 16">
            <a:extLst>
              <a:ext uri="{FF2B5EF4-FFF2-40B4-BE49-F238E27FC236}">
                <a16:creationId xmlns:a16="http://schemas.microsoft.com/office/drawing/2014/main" id="{2F324BF4-5C93-AB4A-2733-8A7E5CFEEF34}"/>
              </a:ext>
            </a:extLst>
          </p:cNvPr>
          <p:cNvPicPr>
            <a:picLocks noChangeAspect="1"/>
          </p:cNvPicPr>
          <p:nvPr/>
        </p:nvPicPr>
        <p:blipFill>
          <a:blip r:embed="rId3"/>
          <a:stretch>
            <a:fillRect/>
          </a:stretch>
        </p:blipFill>
        <p:spPr>
          <a:xfrm>
            <a:off x="6345936" y="4370832"/>
            <a:ext cx="5709121" cy="1618488"/>
          </a:xfrm>
          <a:prstGeom prst="rect">
            <a:avLst/>
          </a:prstGeom>
        </p:spPr>
      </p:pic>
    </p:spTree>
    <p:extLst>
      <p:ext uri="{BB962C8B-B14F-4D97-AF65-F5344CB8AC3E}">
        <p14:creationId xmlns:p14="http://schemas.microsoft.com/office/powerpoint/2010/main" val="22323718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9EA22-A4E6-6DC8-65B7-EA00B09BE3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C968FC5-B1EB-2CB2-CF2F-40DA4E9BD02A}"/>
              </a:ext>
            </a:extLst>
          </p:cNvPr>
          <p:cNvSpPr>
            <a:spLocks noGrp="1"/>
          </p:cNvSpPr>
          <p:nvPr>
            <p:ph type="title"/>
          </p:nvPr>
        </p:nvSpPr>
        <p:spPr>
          <a:xfrm>
            <a:off x="289882" y="1614"/>
            <a:ext cx="11490992" cy="537454"/>
          </a:xfrm>
        </p:spPr>
        <p:txBody>
          <a:bodyPr vert="horz" lIns="91440" tIns="45720" rIns="91440" bIns="45720" rtlCol="0" anchor="ctr">
            <a:normAutofit fontScale="90000"/>
          </a:bodyPr>
          <a:lstStyle/>
          <a:p>
            <a:pPr>
              <a:lnSpc>
                <a:spcPct val="150000"/>
              </a:lnSpc>
            </a:pPr>
            <a:r>
              <a:rPr lang="en-US" sz="2800"/>
              <a:t>Rank# 16: </a:t>
            </a:r>
            <a:r>
              <a:rPr lang="en-US" err="1"/>
              <a:t>flg_zero_granted_ever</a:t>
            </a:r>
            <a:r>
              <a:rPr lang="en-US" altLang="en-US" sz="3200">
                <a:latin typeface="Menlo"/>
              </a:rPr>
              <a:t> </a:t>
            </a:r>
            <a:r>
              <a:rPr lang="en-US" sz="2800"/>
              <a:t>(2 / 4) </a:t>
            </a:r>
            <a:r>
              <a:rPr lang="en-IN"/>
              <a:t>- Feature Statistics Analysis &lt;</a:t>
            </a:r>
            <a:r>
              <a:rPr lang="en-IN">
                <a:solidFill>
                  <a:srgbClr val="C00000"/>
                </a:solidFill>
              </a:rPr>
              <a:t>Disbursed</a:t>
            </a:r>
            <a:r>
              <a:rPr lang="en-IN"/>
              <a:t>&gt;</a:t>
            </a:r>
            <a:r>
              <a:rPr lang="en-IN" b="0"/>
              <a:t>​</a:t>
            </a:r>
            <a:endParaRPr lang="en-US" sz="1800"/>
          </a:p>
        </p:txBody>
      </p:sp>
      <p:sp>
        <p:nvSpPr>
          <p:cNvPr id="5" name="Slide Number Placeholder 1">
            <a:extLst>
              <a:ext uri="{FF2B5EF4-FFF2-40B4-BE49-F238E27FC236}">
                <a16:creationId xmlns:a16="http://schemas.microsoft.com/office/drawing/2014/main" id="{CACA2B14-EDCC-A178-DE98-B85CAFDC599D}"/>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88</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A1FCFDB-0DDA-0BE1-793E-CA2569AE6D9E}"/>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F0C0C933-C39B-3757-54DF-9CD1C9BF455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52D6C62A-CF75-061C-725A-9A28B1C5BA3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90E02D2A-3558-21E8-8B5C-8683D1F950A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DB210AD0-4263-B82C-4D10-0C64D3C8178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CC559AC8-55F1-704E-7936-9D3528CF44A7}"/>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A329E3E2-2E5B-5467-37EC-B6E87F3BB002}"/>
              </a:ext>
            </a:extLst>
          </p:cNvPr>
          <p:cNvSpPr/>
          <p:nvPr/>
        </p:nvSpPr>
        <p:spPr>
          <a:xfrm>
            <a:off x="276736" y="1448984"/>
            <a:ext cx="3900254" cy="311439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spcAft>
                <a:spcPts val="1200"/>
              </a:spcAft>
              <a:buFont typeface="Arial,Sans-Serif" panose="020B0604020202020204" pitchFamily="34" charset="0"/>
              <a:buChar char="•"/>
            </a:pPr>
            <a:r>
              <a:rPr lang="en-US" sz="1400">
                <a:solidFill>
                  <a:schemeClr val="tx1"/>
                </a:solidFill>
                <a:cs typeface="Arial"/>
              </a:rPr>
              <a:t>The red line (model prediction) matches the blue line (actual outcome), showing the model understands this feature well.</a:t>
            </a:r>
            <a:endParaRPr lang="en-US" sz="1400">
              <a:solidFill>
                <a:srgbClr val="000000"/>
              </a:solidFill>
              <a:cs typeface="Arial"/>
            </a:endParaRPr>
          </a:p>
          <a:p>
            <a:pPr marL="171450" indent="-171450">
              <a:spcAft>
                <a:spcPts val="1200"/>
              </a:spcAft>
              <a:buFont typeface="Arial,Sans-Serif" panose="020B0604020202020204" pitchFamily="34" charset="0"/>
              <a:buChar char="•"/>
            </a:pPr>
            <a:r>
              <a:rPr lang="en-US" sz="1400">
                <a:solidFill>
                  <a:schemeClr val="tx1"/>
                </a:solidFill>
                <a:cs typeface="Arial"/>
              </a:rPr>
              <a:t>There is a visible gap between the red and purple lines, meaning this feature contributes to better predictions.</a:t>
            </a:r>
            <a:endParaRPr lang="en-US" sz="1400">
              <a:solidFill>
                <a:srgbClr val="000000"/>
              </a:solidFill>
              <a:cs typeface="Arial"/>
            </a:endParaRPr>
          </a:p>
          <a:p>
            <a:pPr marL="171450" indent="-171450">
              <a:spcAft>
                <a:spcPts val="1200"/>
              </a:spcAft>
              <a:buFont typeface="Arial,Sans-Serif" panose="020B0604020202020204" pitchFamily="34" charset="0"/>
              <a:buChar char="•"/>
            </a:pPr>
            <a:r>
              <a:rPr lang="en-US" sz="1400">
                <a:solidFill>
                  <a:schemeClr val="tx1"/>
                </a:solidFill>
                <a:cs typeface="Arial"/>
              </a:rPr>
              <a:t>The green bars show a higher number of records for value 1 compared to 0</a:t>
            </a:r>
          </a:p>
          <a:p>
            <a:pPr marL="171450" indent="-171450">
              <a:spcAft>
                <a:spcPts val="1200"/>
              </a:spcAft>
              <a:buFont typeface="Arial,Sans-Serif" panose="020B0604020202020204" pitchFamily="34" charset="0"/>
              <a:buChar char="•"/>
            </a:pPr>
            <a:r>
              <a:rPr lang="en-US" sz="1400">
                <a:solidFill>
                  <a:schemeClr val="tx1"/>
                </a:solidFill>
                <a:cs typeface="Arial"/>
              </a:rPr>
              <a:t>The target rate is slightly lower for value 1, making this a useful binary flag for the model.</a:t>
            </a:r>
            <a:endParaRPr lang="en-GB" sz="1400">
              <a:solidFill>
                <a:schemeClr val="tx1"/>
              </a:solidFill>
            </a:endParaRPr>
          </a:p>
        </p:txBody>
      </p:sp>
      <p:pic>
        <p:nvPicPr>
          <p:cNvPr id="9" name="Picture 8" descr="A screenshot of a computer&#10;&#10;AI-generated content may be incorrect.">
            <a:extLst>
              <a:ext uri="{FF2B5EF4-FFF2-40B4-BE49-F238E27FC236}">
                <a16:creationId xmlns:a16="http://schemas.microsoft.com/office/drawing/2014/main" id="{8DA7426C-1F3C-E215-FEC4-F5F7F5A032F1}"/>
              </a:ext>
            </a:extLst>
          </p:cNvPr>
          <p:cNvPicPr>
            <a:picLocks noChangeAspect="1"/>
          </p:cNvPicPr>
          <p:nvPr/>
        </p:nvPicPr>
        <p:blipFill>
          <a:blip r:embed="rId2"/>
          <a:stretch>
            <a:fillRect/>
          </a:stretch>
        </p:blipFill>
        <p:spPr>
          <a:xfrm>
            <a:off x="7752628" y="839798"/>
            <a:ext cx="4028246" cy="1218371"/>
          </a:xfrm>
          <a:prstGeom prst="rect">
            <a:avLst/>
          </a:prstGeom>
        </p:spPr>
      </p:pic>
      <p:pic>
        <p:nvPicPr>
          <p:cNvPr id="6" name="Picture 5">
            <a:extLst>
              <a:ext uri="{FF2B5EF4-FFF2-40B4-BE49-F238E27FC236}">
                <a16:creationId xmlns:a16="http://schemas.microsoft.com/office/drawing/2014/main" id="{FD59EB06-0EC2-C068-C74E-D7F661C902FB}"/>
              </a:ext>
            </a:extLst>
          </p:cNvPr>
          <p:cNvPicPr>
            <a:picLocks noChangeAspect="1"/>
          </p:cNvPicPr>
          <p:nvPr/>
        </p:nvPicPr>
        <p:blipFill>
          <a:blip r:embed="rId3"/>
          <a:stretch>
            <a:fillRect/>
          </a:stretch>
        </p:blipFill>
        <p:spPr>
          <a:xfrm>
            <a:off x="4381224" y="2103427"/>
            <a:ext cx="7267575" cy="3914775"/>
          </a:xfrm>
          <a:prstGeom prst="rect">
            <a:avLst/>
          </a:prstGeom>
        </p:spPr>
      </p:pic>
    </p:spTree>
    <p:extLst>
      <p:ext uri="{BB962C8B-B14F-4D97-AF65-F5344CB8AC3E}">
        <p14:creationId xmlns:p14="http://schemas.microsoft.com/office/powerpoint/2010/main" val="2339810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B3864-90AC-F58B-F52A-05433BEF31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D6173F-B776-1DCC-5AE5-2ABE5C5C17AC}"/>
              </a:ext>
            </a:extLst>
          </p:cNvPr>
          <p:cNvSpPr>
            <a:spLocks noGrp="1"/>
          </p:cNvSpPr>
          <p:nvPr>
            <p:ph type="title"/>
          </p:nvPr>
        </p:nvSpPr>
        <p:spPr>
          <a:xfrm>
            <a:off x="289882" y="1614"/>
            <a:ext cx="9906741" cy="537454"/>
          </a:xfrm>
        </p:spPr>
        <p:txBody>
          <a:bodyPr vert="horz" lIns="91440" tIns="45720" rIns="91440" bIns="45720" rtlCol="0" anchor="ctr">
            <a:noAutofit/>
          </a:bodyPr>
          <a:lstStyle/>
          <a:p>
            <a:pPr>
              <a:lnSpc>
                <a:spcPct val="150000"/>
              </a:lnSpc>
            </a:pPr>
            <a:r>
              <a:rPr lang="en-US" sz="2400"/>
              <a:t>Rank# 16: </a:t>
            </a:r>
            <a:r>
              <a:rPr lang="en-US" sz="2400" err="1"/>
              <a:t>flg_zero_granted_ever</a:t>
            </a:r>
            <a:r>
              <a:rPr lang="en-US" altLang="en-US" sz="2400">
                <a:latin typeface="Menlo"/>
              </a:rPr>
              <a:t> </a:t>
            </a:r>
            <a:r>
              <a:rPr lang="en-US" sz="2400"/>
              <a:t>(3 / 4) </a:t>
            </a:r>
            <a:r>
              <a:rPr lang="en-IN" sz="2400"/>
              <a:t>- MoM Feature Distribution &lt;</a:t>
            </a:r>
            <a:r>
              <a:rPr lang="en-IN" sz="2400">
                <a:solidFill>
                  <a:srgbClr val="C00000"/>
                </a:solidFill>
              </a:rPr>
              <a:t>Applied</a:t>
            </a:r>
            <a:r>
              <a:rPr lang="en-IN" sz="2400"/>
              <a:t>&gt;</a:t>
            </a:r>
            <a:r>
              <a:rPr lang="en-IN" sz="2400" b="0"/>
              <a:t>​</a:t>
            </a:r>
            <a:endParaRPr lang="en-US" sz="2400"/>
          </a:p>
        </p:txBody>
      </p:sp>
      <p:sp>
        <p:nvSpPr>
          <p:cNvPr id="5" name="Slide Number Placeholder 1">
            <a:extLst>
              <a:ext uri="{FF2B5EF4-FFF2-40B4-BE49-F238E27FC236}">
                <a16:creationId xmlns:a16="http://schemas.microsoft.com/office/drawing/2014/main" id="{AA5BBCFC-AD62-A587-ABAA-7F38F1465790}"/>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E9E5B30-4C3F-4377-0BB4-4214B226739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C244E1A8-0863-BCCE-F96C-AC4D792A328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ABD50C14-CC56-C378-CD1A-31D63C88DFF5}"/>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3999325E-7141-A171-4F72-637318970D54}"/>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6B068814-C6E9-229F-7961-0FD7E11DFDF8}"/>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A7D8EAD5-0E4C-DE84-7CBE-70B9825E7B5C}"/>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8E7E254D-AE3A-E515-F769-AAA5A4DC4E7B}"/>
              </a:ext>
            </a:extLst>
          </p:cNvPr>
          <p:cNvSpPr txBox="1"/>
          <p:nvPr/>
        </p:nvSpPr>
        <p:spPr>
          <a:xfrm>
            <a:off x="6553867" y="2042574"/>
            <a:ext cx="4727276" cy="160043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1300"/>
              <a:t>The segment "0" grows from 73.8% in Sep 2024 to 79.0% in Jul 2025, while the "1" segment steadily declines.</a:t>
            </a:r>
          </a:p>
          <a:p>
            <a:pPr marL="285750" indent="-285750">
              <a:spcAft>
                <a:spcPts val="1200"/>
              </a:spcAft>
              <a:buFont typeface="Arial" panose="020B0604020202020204" pitchFamily="34" charset="0"/>
              <a:buChar char="•"/>
            </a:pPr>
            <a:r>
              <a:rPr lang="en-US" sz="1300"/>
              <a:t>The distribution changes are progressive and consistent across the entire period.</a:t>
            </a:r>
          </a:p>
          <a:p>
            <a:pPr marL="285750" indent="-285750">
              <a:spcAft>
                <a:spcPts val="1200"/>
              </a:spcAft>
              <a:buFont typeface="Arial" panose="020B0604020202020204" pitchFamily="34" charset="0"/>
              <a:buChar char="•"/>
            </a:pPr>
            <a:r>
              <a:rPr lang="en-US" sz="1300"/>
              <a:t>The trend indicates improving portfolio behavior and supports strong segmentation for modeling.</a:t>
            </a:r>
            <a:endParaRPr lang="en-IN" sz="1300"/>
          </a:p>
        </p:txBody>
      </p:sp>
      <p:graphicFrame>
        <p:nvGraphicFramePr>
          <p:cNvPr id="6" name="Table 5">
            <a:extLst>
              <a:ext uri="{FF2B5EF4-FFF2-40B4-BE49-F238E27FC236}">
                <a16:creationId xmlns:a16="http://schemas.microsoft.com/office/drawing/2014/main" id="{97C086AE-D191-320D-9DF5-1D395AA83922}"/>
              </a:ext>
            </a:extLst>
          </p:cNvPr>
          <p:cNvGraphicFramePr>
            <a:graphicFrameLocks noGrp="1"/>
          </p:cNvGraphicFramePr>
          <p:nvPr>
            <p:extLst>
              <p:ext uri="{D42A27DB-BD31-4B8C-83A1-F6EECF244321}">
                <p14:modId xmlns:p14="http://schemas.microsoft.com/office/powerpoint/2010/main" val="4275547935"/>
              </p:ext>
            </p:extLst>
          </p:nvPr>
        </p:nvGraphicFramePr>
        <p:xfrm>
          <a:off x="910858" y="1073148"/>
          <a:ext cx="4727274" cy="4445154"/>
        </p:xfrm>
        <a:graphic>
          <a:graphicData uri="http://schemas.openxmlformats.org/drawingml/2006/table">
            <a:tbl>
              <a:tblPr/>
              <a:tblGrid>
                <a:gridCol w="1047273">
                  <a:extLst>
                    <a:ext uri="{9D8B030D-6E8A-4147-A177-3AD203B41FA5}">
                      <a16:colId xmlns:a16="http://schemas.microsoft.com/office/drawing/2014/main" val="1343182393"/>
                    </a:ext>
                  </a:extLst>
                </a:gridCol>
                <a:gridCol w="698182">
                  <a:extLst>
                    <a:ext uri="{9D8B030D-6E8A-4147-A177-3AD203B41FA5}">
                      <a16:colId xmlns:a16="http://schemas.microsoft.com/office/drawing/2014/main" val="1985041629"/>
                    </a:ext>
                  </a:extLst>
                </a:gridCol>
                <a:gridCol w="698182">
                  <a:extLst>
                    <a:ext uri="{9D8B030D-6E8A-4147-A177-3AD203B41FA5}">
                      <a16:colId xmlns:a16="http://schemas.microsoft.com/office/drawing/2014/main" val="861809183"/>
                    </a:ext>
                  </a:extLst>
                </a:gridCol>
                <a:gridCol w="698182">
                  <a:extLst>
                    <a:ext uri="{9D8B030D-6E8A-4147-A177-3AD203B41FA5}">
                      <a16:colId xmlns:a16="http://schemas.microsoft.com/office/drawing/2014/main" val="3340927031"/>
                    </a:ext>
                  </a:extLst>
                </a:gridCol>
                <a:gridCol w="698182">
                  <a:extLst>
                    <a:ext uri="{9D8B030D-6E8A-4147-A177-3AD203B41FA5}">
                      <a16:colId xmlns:a16="http://schemas.microsoft.com/office/drawing/2014/main" val="4149283372"/>
                    </a:ext>
                  </a:extLst>
                </a:gridCol>
                <a:gridCol w="189091">
                  <a:extLst>
                    <a:ext uri="{9D8B030D-6E8A-4147-A177-3AD203B41FA5}">
                      <a16:colId xmlns:a16="http://schemas.microsoft.com/office/drawing/2014/main" val="767921461"/>
                    </a:ext>
                  </a:extLst>
                </a:gridCol>
                <a:gridCol w="698182">
                  <a:extLst>
                    <a:ext uri="{9D8B030D-6E8A-4147-A177-3AD203B41FA5}">
                      <a16:colId xmlns:a16="http://schemas.microsoft.com/office/drawing/2014/main" val="2581906214"/>
                    </a:ext>
                  </a:extLst>
                </a:gridCol>
              </a:tblGrid>
              <a:tr h="623039">
                <a:tc>
                  <a:txBody>
                    <a:bodyPr/>
                    <a:lstStyle/>
                    <a:p>
                      <a:pPr algn="ctr" fontAlgn="ctr"/>
                      <a:r>
                        <a:rPr lang="en-IN" sz="1100" b="1" i="0" u="none" strike="noStrike" err="1">
                          <a:solidFill>
                            <a:srgbClr val="000000"/>
                          </a:solidFill>
                          <a:effectLst/>
                          <a:latin typeface="Calibri" panose="020F0502020204030204" pitchFamily="34" charset="0"/>
                        </a:rPr>
                        <a:t>flg_zero_granted_ever</a:t>
                      </a:r>
                      <a:endParaRPr lang="en-IN" sz="1100" b="1"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Applied Count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Approval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100" b="1" i="0" u="none" strike="noStrike">
                          <a:solidFill>
                            <a:srgbClr val="000000"/>
                          </a:solidFill>
                          <a:effectLst/>
                          <a:latin typeface="Calibri" panose="020F0502020204030204" pitchFamily="34" charset="0"/>
                        </a:rPr>
                        <a:t>Avg. CIC Score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6561517"/>
                  </a:ext>
                </a:extLst>
              </a:tr>
              <a:tr h="347465">
                <a:tc>
                  <a:txBody>
                    <a:bodyPr/>
                    <a:lstStyle/>
                    <a:p>
                      <a:pPr algn="ctr" fontAlgn="ctr"/>
                      <a:r>
                        <a:rPr lang="en-IN" sz="1100" b="0" i="0" u="none" strike="noStrike">
                          <a:solidFill>
                            <a:srgbClr val="000000"/>
                          </a:solidFill>
                          <a:effectLst/>
                          <a:latin typeface="Calibri" panose="020F0502020204030204" pitchFamily="34" charset="0"/>
                        </a:rPr>
                        <a:t>2024-09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57A"/>
                    </a:solidFill>
                  </a:tcPr>
                </a:tc>
                <a:tc>
                  <a:txBody>
                    <a:bodyPr/>
                    <a:lstStyle/>
                    <a:p>
                      <a:pPr algn="ctr" fontAlgn="ctr"/>
                      <a:r>
                        <a:rPr lang="en-IN" sz="1100" b="0" i="0" u="none" strike="noStrike">
                          <a:solidFill>
                            <a:srgbClr val="000000"/>
                          </a:solidFill>
                          <a:effectLst/>
                          <a:latin typeface="Calibri" panose="020F0502020204030204" pitchFamily="34" charset="0"/>
                        </a:rPr>
                        <a:t>26.2%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D88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4063133"/>
                  </a:ext>
                </a:extLst>
              </a:tr>
              <a:tr h="347465">
                <a:tc>
                  <a:txBody>
                    <a:bodyPr/>
                    <a:lstStyle/>
                    <a:p>
                      <a:pPr algn="ctr" fontAlgn="ctr"/>
                      <a:r>
                        <a:rPr lang="en-IN" sz="1100" b="0" i="0" u="none" strike="noStrike">
                          <a:solidFill>
                            <a:srgbClr val="000000"/>
                          </a:solidFill>
                          <a:effectLst/>
                          <a:latin typeface="Calibri" panose="020F0502020204030204" pitchFamily="34" charset="0"/>
                        </a:rPr>
                        <a:t>2024-10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16,814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A84"/>
                    </a:solidFill>
                  </a:tcPr>
                </a:tc>
                <a:tc>
                  <a:txBody>
                    <a:bodyPr/>
                    <a:lstStyle/>
                    <a:p>
                      <a:pPr algn="ctr" fontAlgn="ctr"/>
                      <a:r>
                        <a:rPr lang="en-IN" sz="1100" b="0" i="0" u="none" strike="noStrike">
                          <a:solidFill>
                            <a:srgbClr val="000000"/>
                          </a:solidFill>
                          <a:effectLst/>
                          <a:latin typeface="Calibri" panose="020F0502020204030204" pitchFamily="34" charset="0"/>
                        </a:rPr>
                        <a:t>24.7%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EB84"/>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20902283"/>
                  </a:ext>
                </a:extLst>
              </a:tr>
              <a:tr h="347465">
                <a:tc>
                  <a:txBody>
                    <a:bodyPr/>
                    <a:lstStyle/>
                    <a:p>
                      <a:pPr algn="ctr" fontAlgn="ctr"/>
                      <a:r>
                        <a:rPr lang="en-IN" sz="1100" b="0" i="0" u="none" strike="noStrike">
                          <a:solidFill>
                            <a:srgbClr val="000000"/>
                          </a:solidFill>
                          <a:effectLst/>
                          <a:latin typeface="Calibri" panose="020F0502020204030204" pitchFamily="34" charset="0"/>
                        </a:rPr>
                        <a:t>2024-11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17,923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77.1%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D680"/>
                    </a:solidFill>
                  </a:tcPr>
                </a:tc>
                <a:tc>
                  <a:txBody>
                    <a:bodyPr/>
                    <a:lstStyle/>
                    <a:p>
                      <a:pPr algn="ctr" fontAlgn="ctr"/>
                      <a:r>
                        <a:rPr lang="en-IN" sz="1100" b="0" i="0" u="none" strike="noStrike">
                          <a:solidFill>
                            <a:srgbClr val="000000"/>
                          </a:solidFill>
                          <a:effectLst/>
                          <a:latin typeface="Calibri" panose="020F0502020204030204" pitchFamily="34" charset="0"/>
                        </a:rPr>
                        <a:t>22.9%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D78"/>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0.1147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65287184"/>
                  </a:ext>
                </a:extLst>
              </a:tr>
              <a:tr h="347465">
                <a:tc>
                  <a:txBody>
                    <a:bodyPr/>
                    <a:lstStyle/>
                    <a:p>
                      <a:pPr algn="ctr" fontAlgn="ctr"/>
                      <a:r>
                        <a:rPr lang="en-IN" sz="1100" b="0" i="0" u="none" strike="noStrike">
                          <a:solidFill>
                            <a:srgbClr val="000000"/>
                          </a:solidFill>
                          <a:effectLst/>
                          <a:latin typeface="Calibri" panose="020F0502020204030204" pitchFamily="34" charset="0"/>
                        </a:rPr>
                        <a:t>2024-12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33,533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BDC81"/>
                    </a:solidFill>
                  </a:tcPr>
                </a:tc>
                <a:tc>
                  <a:txBody>
                    <a:bodyPr/>
                    <a:lstStyle/>
                    <a:p>
                      <a:pPr algn="ctr" fontAlgn="ctr"/>
                      <a:r>
                        <a:rPr lang="en-IN" sz="1100" b="0" i="0" u="none" strike="noStrike">
                          <a:solidFill>
                            <a:srgbClr val="000000"/>
                          </a:solidFill>
                          <a:effectLst/>
                          <a:latin typeface="Calibri" panose="020F0502020204030204" pitchFamily="34" charset="0"/>
                        </a:rPr>
                        <a:t>23.4%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C07C"/>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79523385"/>
                  </a:ext>
                </a:extLst>
              </a:tr>
              <a:tr h="347465">
                <a:tc>
                  <a:txBody>
                    <a:bodyPr/>
                    <a:lstStyle/>
                    <a:p>
                      <a:pPr algn="ctr" fontAlgn="ctr"/>
                      <a:r>
                        <a:rPr lang="en-IN" sz="1100" b="0" i="0" u="none" strike="noStrike">
                          <a:solidFill>
                            <a:srgbClr val="000000"/>
                          </a:solidFill>
                          <a:effectLst/>
                          <a:latin typeface="Calibri" panose="020F0502020204030204" pitchFamily="34" charset="0"/>
                        </a:rPr>
                        <a:t>2025-01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16,420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62.1%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F1F1F1"/>
                          </a:solidFill>
                          <a:effectLst/>
                          <a:latin typeface="Calibri" panose="020F0502020204030204" pitchFamily="34" charset="0"/>
                        </a:rPr>
                        <a:t>71.7%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IN" sz="1100" b="0" i="0" u="none" strike="noStrike">
                          <a:solidFill>
                            <a:srgbClr val="000000"/>
                          </a:solidFill>
                          <a:effectLst/>
                          <a:latin typeface="Calibri" panose="020F0502020204030204" pitchFamily="34" charset="0"/>
                        </a:rPr>
                        <a:t>28.3%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0.1172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96220665"/>
                  </a:ext>
                </a:extLst>
              </a:tr>
              <a:tr h="347465">
                <a:tc>
                  <a:txBody>
                    <a:bodyPr/>
                    <a:lstStyle/>
                    <a:p>
                      <a:pPr algn="ctr" fontAlgn="ctr"/>
                      <a:r>
                        <a:rPr lang="en-IN" sz="1100" b="0" i="0" u="none" strike="noStrike">
                          <a:solidFill>
                            <a:srgbClr val="000000"/>
                          </a:solidFill>
                          <a:effectLst/>
                          <a:latin typeface="Calibri" panose="020F0502020204030204" pitchFamily="34" charset="0"/>
                        </a:rPr>
                        <a:t>2025-02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14,246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774"/>
                    </a:solidFill>
                  </a:tcPr>
                </a:tc>
                <a:tc>
                  <a:txBody>
                    <a:bodyPr/>
                    <a:lstStyle/>
                    <a:p>
                      <a:pPr algn="ctr" fontAlgn="ctr"/>
                      <a:r>
                        <a:rPr lang="en-IN" sz="1100" b="0" i="0" u="none" strike="noStrike">
                          <a:solidFill>
                            <a:srgbClr val="000000"/>
                          </a:solidFill>
                          <a:effectLst/>
                          <a:latin typeface="Calibri" panose="020F0502020204030204" pitchFamily="34" charset="0"/>
                        </a:rPr>
                        <a:t>27.0%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7E"/>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0.1153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61310617"/>
                  </a:ext>
                </a:extLst>
              </a:tr>
              <a:tr h="347465">
                <a:tc>
                  <a:txBody>
                    <a:bodyPr/>
                    <a:lstStyle/>
                    <a:p>
                      <a:pPr algn="ctr" fontAlgn="ctr"/>
                      <a:r>
                        <a:rPr lang="en-IN" sz="1100" b="0" i="0" u="none" strike="noStrike">
                          <a:solidFill>
                            <a:srgbClr val="000000"/>
                          </a:solidFill>
                          <a:effectLst/>
                          <a:latin typeface="Calibri" panose="020F0502020204030204" pitchFamily="34" charset="0"/>
                        </a:rPr>
                        <a:t>2025-03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17,650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73.8%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B279"/>
                    </a:solidFill>
                  </a:tcPr>
                </a:tc>
                <a:tc>
                  <a:txBody>
                    <a:bodyPr/>
                    <a:lstStyle/>
                    <a:p>
                      <a:pPr algn="ctr" fontAlgn="ctr"/>
                      <a:r>
                        <a:rPr lang="en-IN" sz="1100" b="0" i="0" u="none" strike="noStrike">
                          <a:solidFill>
                            <a:srgbClr val="000000"/>
                          </a:solidFill>
                          <a:effectLst/>
                          <a:latin typeface="Calibri" panose="020F0502020204030204" pitchFamily="34" charset="0"/>
                        </a:rPr>
                        <a:t>26.2%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BD780"/>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99037754"/>
                  </a:ext>
                </a:extLst>
              </a:tr>
              <a:tr h="347465">
                <a:tc>
                  <a:txBody>
                    <a:bodyPr/>
                    <a:lstStyle/>
                    <a:p>
                      <a:pPr algn="ctr" fontAlgn="ctr"/>
                      <a:r>
                        <a:rPr lang="en-IN" sz="1100" b="0" i="0" u="none" strike="noStrike">
                          <a:solidFill>
                            <a:srgbClr val="000000"/>
                          </a:solidFill>
                          <a:effectLst/>
                          <a:latin typeface="Calibri" panose="020F0502020204030204" pitchFamily="34" charset="0"/>
                        </a:rPr>
                        <a:t>2025-04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19,545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680"/>
                    </a:solidFill>
                  </a:tcPr>
                </a:tc>
                <a:tc>
                  <a:txBody>
                    <a:bodyPr/>
                    <a:lstStyle/>
                    <a:p>
                      <a:pPr algn="ctr" fontAlgn="ctr"/>
                      <a:r>
                        <a:rPr lang="en-IN" sz="1100" b="0" i="0" u="none" strike="noStrike">
                          <a:solidFill>
                            <a:srgbClr val="000000"/>
                          </a:solidFill>
                          <a:effectLst/>
                          <a:latin typeface="Calibri" panose="020F0502020204030204" pitchFamily="34" charset="0"/>
                        </a:rPr>
                        <a:t>23.0%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AF79"/>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0.1102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4469065"/>
                  </a:ext>
                </a:extLst>
              </a:tr>
              <a:tr h="347465">
                <a:tc>
                  <a:txBody>
                    <a:bodyPr/>
                    <a:lstStyle/>
                    <a:p>
                      <a:pPr algn="ctr" fontAlgn="ctr"/>
                      <a:r>
                        <a:rPr lang="en-IN" sz="1100" b="0" i="0" u="none" strike="noStrike">
                          <a:solidFill>
                            <a:srgbClr val="000000"/>
                          </a:solidFill>
                          <a:effectLst/>
                          <a:latin typeface="Calibri" panose="020F0502020204030204" pitchFamily="34" charset="0"/>
                        </a:rPr>
                        <a:t>2025-05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20,487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65.5%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CF7E"/>
                    </a:solidFill>
                  </a:tcPr>
                </a:tc>
                <a:tc>
                  <a:txBody>
                    <a:bodyPr/>
                    <a:lstStyle/>
                    <a:p>
                      <a:pPr algn="ctr" fontAlgn="ctr"/>
                      <a:r>
                        <a:rPr lang="en-IN" sz="1100" b="0" i="0" u="none" strike="noStrike">
                          <a:solidFill>
                            <a:srgbClr val="000000"/>
                          </a:solidFill>
                          <a:effectLst/>
                          <a:latin typeface="Calibri" panose="020F0502020204030204" pitchFamily="34" charset="0"/>
                        </a:rPr>
                        <a:t>22.4%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B75"/>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55633450"/>
                  </a:ext>
                </a:extLst>
              </a:tr>
              <a:tr h="347465">
                <a:tc>
                  <a:txBody>
                    <a:bodyPr/>
                    <a:lstStyle/>
                    <a:p>
                      <a:pPr algn="ctr" fontAlgn="ctr"/>
                      <a:r>
                        <a:rPr lang="en-IN" sz="1100" b="0" i="0" u="none" strike="noStrike">
                          <a:solidFill>
                            <a:srgbClr val="000000"/>
                          </a:solidFill>
                          <a:effectLst/>
                          <a:latin typeface="Calibri" panose="020F0502020204030204" pitchFamily="34" charset="0"/>
                        </a:rPr>
                        <a:t>2025-06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18,006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77.5%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4D17F"/>
                    </a:solidFill>
                  </a:tcPr>
                </a:tc>
                <a:tc>
                  <a:txBody>
                    <a:bodyPr/>
                    <a:lstStyle/>
                    <a:p>
                      <a:pPr algn="ctr" fontAlgn="ctr"/>
                      <a:r>
                        <a:rPr lang="en-IN" sz="1100" b="0" i="0" u="none" strike="noStrike">
                          <a:solidFill>
                            <a:srgbClr val="000000"/>
                          </a:solidFill>
                          <a:effectLst/>
                          <a:latin typeface="Calibri" panose="020F0502020204030204" pitchFamily="34" charset="0"/>
                        </a:rPr>
                        <a:t>22.5%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9F75"/>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3963705"/>
                  </a:ext>
                </a:extLst>
              </a:tr>
              <a:tr h="347465">
                <a:tc>
                  <a:txBody>
                    <a:bodyPr/>
                    <a:lstStyle/>
                    <a:p>
                      <a:pPr algn="ctr" fontAlgn="ctr"/>
                      <a:r>
                        <a:rPr lang="en-IN" sz="1100" b="0" i="0" u="none" strike="noStrike">
                          <a:solidFill>
                            <a:srgbClr val="000000"/>
                          </a:solidFill>
                          <a:effectLst/>
                          <a:latin typeface="Calibri" panose="020F0502020204030204" pitchFamily="34" charset="0"/>
                        </a:rPr>
                        <a:t>2025-07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16,595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79.0%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en-IN" sz="1100" b="0" i="0" u="none" strike="noStrike">
                          <a:solidFill>
                            <a:srgbClr val="F1F1F1"/>
                          </a:solidFill>
                          <a:effectLst/>
                          <a:latin typeface="Calibri" panose="020F0502020204030204" pitchFamily="34" charset="0"/>
                        </a:rPr>
                        <a:t>21.0%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r" fontAlgn="ctr"/>
                      <a:r>
                        <a:rPr lang="en-IN" sz="1100" b="0" i="0" u="none" strike="noStrike">
                          <a:solidFill>
                            <a:srgbClr val="202124"/>
                          </a:solidFill>
                          <a:effectLst/>
                          <a:latin typeface="Calibri" panose="020F0502020204030204" pitchFamily="34" charset="0"/>
                        </a:rPr>
                        <a:t>0.1098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16372964"/>
                  </a:ext>
                </a:extLst>
              </a:tr>
            </a:tbl>
          </a:graphicData>
        </a:graphic>
      </p:graphicFrame>
    </p:spTree>
    <p:extLst>
      <p:ext uri="{BB962C8B-B14F-4D97-AF65-F5344CB8AC3E}">
        <p14:creationId xmlns:p14="http://schemas.microsoft.com/office/powerpoint/2010/main" val="2567866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ECE12-ADA1-B73F-44E6-464EBEC5D2B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6BCA2033-E0D3-F1BC-7B53-1CBBCD99B39A}"/>
              </a:ext>
            </a:extLst>
          </p:cNvPr>
          <p:cNvSpPr txBox="1">
            <a:spLocks/>
          </p:cNvSpPr>
          <p:nvPr/>
        </p:nvSpPr>
        <p:spPr>
          <a:xfrm>
            <a:off x="692707" y="152609"/>
            <a:ext cx="11496821" cy="65369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kumimoji="0" lang="en-US" sz="2800" b="1" i="0" u="none" strike="noStrike" kern="1200" cap="none" spc="0" normalizeH="0" baseline="0" noProof="0">
                <a:ln>
                  <a:noFill/>
                </a:ln>
                <a:solidFill>
                  <a:srgbClr val="785AFF"/>
                </a:solidFill>
                <a:effectLst/>
                <a:uLnTx/>
                <a:uFillTx/>
                <a:latin typeface="Univers LT"/>
                <a:ea typeface="+mj-ea"/>
                <a:cs typeface="+mj-cs"/>
              </a:rPr>
              <a:t>SHAP Rank is overall Consistent Across Train, Test and OOT Datasets</a:t>
            </a:r>
            <a:endParaRPr kumimoji="0" lang="en-US" sz="1800" b="1" i="0" u="none" strike="noStrike" kern="1200" cap="none" spc="0" normalizeH="0" baseline="0" noProof="0">
              <a:ln>
                <a:noFill/>
              </a:ln>
              <a:solidFill>
                <a:srgbClr val="E7E6E6">
                  <a:lumMod val="49000"/>
                </a:srgbClr>
              </a:solidFill>
              <a:effectLst/>
              <a:uLnTx/>
              <a:uFillTx/>
              <a:latin typeface="Univers LT"/>
              <a:ea typeface="+mj-ea"/>
              <a:cs typeface="+mj-cs"/>
            </a:endParaRPr>
          </a:p>
        </p:txBody>
      </p:sp>
      <p:sp>
        <p:nvSpPr>
          <p:cNvPr id="2" name="Slide Number Placeholder 1">
            <a:extLst>
              <a:ext uri="{FF2B5EF4-FFF2-40B4-BE49-F238E27FC236}">
                <a16:creationId xmlns:a16="http://schemas.microsoft.com/office/drawing/2014/main" id="{1A475705-8E70-AC56-1D49-D1B1EC56D38F}"/>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graphicFrame>
        <p:nvGraphicFramePr>
          <p:cNvPr id="4" name="Table 3">
            <a:extLst>
              <a:ext uri="{FF2B5EF4-FFF2-40B4-BE49-F238E27FC236}">
                <a16:creationId xmlns:a16="http://schemas.microsoft.com/office/drawing/2014/main" id="{B12560F2-98A0-D4B9-8610-A0487F5F44B5}"/>
              </a:ext>
            </a:extLst>
          </p:cNvPr>
          <p:cNvGraphicFramePr>
            <a:graphicFrameLocks noGrp="1"/>
          </p:cNvGraphicFramePr>
          <p:nvPr>
            <p:extLst>
              <p:ext uri="{D42A27DB-BD31-4B8C-83A1-F6EECF244321}">
                <p14:modId xmlns:p14="http://schemas.microsoft.com/office/powerpoint/2010/main" val="2209876040"/>
              </p:ext>
            </p:extLst>
          </p:nvPr>
        </p:nvGraphicFramePr>
        <p:xfrm>
          <a:off x="1289785" y="944102"/>
          <a:ext cx="8863505" cy="5232418"/>
        </p:xfrm>
        <a:graphic>
          <a:graphicData uri="http://schemas.openxmlformats.org/drawingml/2006/table">
            <a:tbl>
              <a:tblPr/>
              <a:tblGrid>
                <a:gridCol w="3912641">
                  <a:extLst>
                    <a:ext uri="{9D8B030D-6E8A-4147-A177-3AD203B41FA5}">
                      <a16:colId xmlns:a16="http://schemas.microsoft.com/office/drawing/2014/main" val="308903392"/>
                    </a:ext>
                  </a:extLst>
                </a:gridCol>
                <a:gridCol w="1517200">
                  <a:extLst>
                    <a:ext uri="{9D8B030D-6E8A-4147-A177-3AD203B41FA5}">
                      <a16:colId xmlns:a16="http://schemas.microsoft.com/office/drawing/2014/main" val="227879708"/>
                    </a:ext>
                  </a:extLst>
                </a:gridCol>
                <a:gridCol w="1517200">
                  <a:extLst>
                    <a:ext uri="{9D8B030D-6E8A-4147-A177-3AD203B41FA5}">
                      <a16:colId xmlns:a16="http://schemas.microsoft.com/office/drawing/2014/main" val="4085858396"/>
                    </a:ext>
                  </a:extLst>
                </a:gridCol>
                <a:gridCol w="958232">
                  <a:extLst>
                    <a:ext uri="{9D8B030D-6E8A-4147-A177-3AD203B41FA5}">
                      <a16:colId xmlns:a16="http://schemas.microsoft.com/office/drawing/2014/main" val="1085326851"/>
                    </a:ext>
                  </a:extLst>
                </a:gridCol>
                <a:gridCol w="958232">
                  <a:extLst>
                    <a:ext uri="{9D8B030D-6E8A-4147-A177-3AD203B41FA5}">
                      <a16:colId xmlns:a16="http://schemas.microsoft.com/office/drawing/2014/main" val="2915241985"/>
                    </a:ext>
                  </a:extLst>
                </a:gridCol>
              </a:tblGrid>
              <a:tr h="581378">
                <a:tc>
                  <a:txBody>
                    <a:bodyPr/>
                    <a:lstStyle/>
                    <a:p>
                      <a:pPr algn="ctr" fontAlgn="ctr">
                        <a:buNone/>
                      </a:pPr>
                      <a:r>
                        <a:rPr lang="en-IN" sz="1400" b="1" i="0" u="none" strike="noStrike">
                          <a:solidFill>
                            <a:srgbClr val="202124"/>
                          </a:solidFill>
                          <a:effectLst/>
                          <a:latin typeface="Calibri" panose="020F0502020204030204" pitchFamily="34" charset="0"/>
                        </a:rPr>
                        <a:t>feature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202124"/>
                          </a:solidFill>
                          <a:effectLst/>
                          <a:latin typeface="Calibri" panose="020F0502020204030204" pitchFamily="34" charset="0"/>
                        </a:rPr>
                        <a:t>Train_Rank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202124"/>
                          </a:solidFill>
                          <a:effectLst/>
                          <a:latin typeface="Calibri" panose="020F0502020204030204" pitchFamily="34" charset="0"/>
                        </a:rPr>
                        <a:t>Feb_Rank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202124"/>
                          </a:solidFill>
                          <a:effectLst/>
                          <a:latin typeface="Calibri" panose="020F0502020204030204" pitchFamily="34" charset="0"/>
                        </a:rPr>
                        <a:t>Mar_Rank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1" i="0" u="none" strike="noStrike">
                          <a:solidFill>
                            <a:srgbClr val="202124"/>
                          </a:solidFill>
                          <a:effectLst/>
                          <a:latin typeface="Calibri" panose="020F0502020204030204" pitchFamily="34" charset="0"/>
                        </a:rPr>
                        <a:t>Apr_Rank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2537937"/>
                  </a:ext>
                </a:extLst>
              </a:tr>
              <a:tr h="290690">
                <a:tc>
                  <a:txBody>
                    <a:bodyPr/>
                    <a:lstStyle/>
                    <a:p>
                      <a:pPr algn="l" fontAlgn="ctr"/>
                      <a:r>
                        <a:rPr lang="en-US" sz="1400" b="0" i="0" u="none" strike="noStrike">
                          <a:solidFill>
                            <a:srgbClr val="202124"/>
                          </a:solidFill>
                          <a:effectLst/>
                          <a:latin typeface="Calibri" panose="020F0502020204030204" pitchFamily="34" charset="0"/>
                        </a:rPr>
                        <a:t>Personal_Loans_granted_contracts_amt_24M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870374"/>
                  </a:ext>
                </a:extLst>
              </a:tr>
              <a:tr h="290690">
                <a:tc>
                  <a:txBody>
                    <a:bodyPr/>
                    <a:lstStyle/>
                    <a:p>
                      <a:pPr algn="l" fontAlgn="ctr"/>
                      <a:r>
                        <a:rPr lang="en-IN" sz="1400" b="0" i="0" u="none" strike="noStrike">
                          <a:solidFill>
                            <a:srgbClr val="202124"/>
                          </a:solidFill>
                          <a:effectLst/>
                          <a:latin typeface="Calibri" panose="020F0502020204030204" pitchFamily="34" charset="0"/>
                        </a:rPr>
                        <a:t>ScoreRange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3113634812"/>
                  </a:ext>
                </a:extLst>
              </a:tr>
              <a:tr h="290690">
                <a:tc>
                  <a:txBody>
                    <a:bodyPr/>
                    <a:lstStyle/>
                    <a:p>
                      <a:pPr algn="l" fontAlgn="ctr"/>
                      <a:r>
                        <a:rPr lang="en-IN" sz="1400" b="0" i="0" u="none" strike="noStrike">
                          <a:solidFill>
                            <a:srgbClr val="202124"/>
                          </a:solidFill>
                          <a:effectLst/>
                          <a:latin typeface="Calibri" panose="020F0502020204030204" pitchFamily="34" charset="0"/>
                        </a:rPr>
                        <a:t>has_ever_been_overdue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3031897294"/>
                  </a:ext>
                </a:extLst>
              </a:tr>
              <a:tr h="290690">
                <a:tc>
                  <a:txBody>
                    <a:bodyPr/>
                    <a:lstStyle/>
                    <a:p>
                      <a:pPr algn="l" fontAlgn="ctr"/>
                      <a:r>
                        <a:rPr lang="en-IN" sz="1400" b="0" i="0" u="none" strike="noStrike">
                          <a:solidFill>
                            <a:srgbClr val="202124"/>
                          </a:solidFill>
                          <a:effectLst/>
                          <a:latin typeface="Calibri" panose="020F0502020204030204" pitchFamily="34" charset="0"/>
                        </a:rPr>
                        <a:t>cnt_nongranted_contracts_3M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621137405"/>
                  </a:ext>
                </a:extLst>
              </a:tr>
              <a:tr h="290690">
                <a:tc>
                  <a:txBody>
                    <a:bodyPr/>
                    <a:lstStyle/>
                    <a:p>
                      <a:pPr algn="l" fontAlgn="ctr"/>
                      <a:r>
                        <a:rPr lang="en-US" sz="1400" b="0" i="0" u="none" strike="noStrike">
                          <a:solidFill>
                            <a:srgbClr val="202124"/>
                          </a:solidFill>
                          <a:effectLst/>
                          <a:latin typeface="Calibri" panose="020F0502020204030204" pitchFamily="34" charset="0"/>
                        </a:rPr>
                        <a:t>vel_contract_nongranted_cnt_6on12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2255890449"/>
                  </a:ext>
                </a:extLst>
              </a:tr>
              <a:tr h="290690">
                <a:tc>
                  <a:txBody>
                    <a:bodyPr/>
                    <a:lstStyle/>
                    <a:p>
                      <a:pPr algn="l" fontAlgn="ctr"/>
                      <a:r>
                        <a:rPr lang="en-US" sz="1400" b="0" i="0" u="none" strike="noStrike">
                          <a:solidFill>
                            <a:srgbClr val="202124"/>
                          </a:solidFill>
                          <a:effectLst/>
                          <a:latin typeface="Calibri" panose="020F0502020204030204" pitchFamily="34" charset="0"/>
                        </a:rPr>
                        <a:t>ln_loan_level_user_type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398289341"/>
                  </a:ext>
                </a:extLst>
              </a:tr>
              <a:tr h="290690">
                <a:tc>
                  <a:txBody>
                    <a:bodyPr/>
                    <a:lstStyle/>
                    <a:p>
                      <a:pPr algn="l" fontAlgn="ctr"/>
                      <a:r>
                        <a:rPr lang="en-IN" sz="1400" b="0" i="0" u="none" strike="noStrike">
                          <a:solidFill>
                            <a:srgbClr val="202124"/>
                          </a:solidFill>
                          <a:effectLst/>
                          <a:latin typeface="Calibri" panose="020F0502020204030204" pitchFamily="34" charset="0"/>
                        </a:rPr>
                        <a:t>flg_zero_non_granted_ever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4761145"/>
                  </a:ext>
                </a:extLst>
              </a:tr>
              <a:tr h="290690">
                <a:tc>
                  <a:txBody>
                    <a:bodyPr/>
                    <a:lstStyle/>
                    <a:p>
                      <a:pPr algn="l" fontAlgn="ctr"/>
                      <a:r>
                        <a:rPr lang="en-IN" sz="1400" b="0" i="0" u="none" strike="noStrike">
                          <a:solidFill>
                            <a:srgbClr val="202124"/>
                          </a:solidFill>
                          <a:effectLst/>
                          <a:latin typeface="Calibri" panose="020F0502020204030204" pitchFamily="34" charset="0"/>
                        </a:rPr>
                        <a:t>cnt_active_contracts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6811312"/>
                  </a:ext>
                </a:extLst>
              </a:tr>
              <a:tr h="290690">
                <a:tc>
                  <a:txBody>
                    <a:bodyPr/>
                    <a:lstStyle/>
                    <a:p>
                      <a:pPr algn="l" fontAlgn="ctr"/>
                      <a:r>
                        <a:rPr lang="en-US" sz="1400" b="0" i="0" u="none" strike="noStrike">
                          <a:solidFill>
                            <a:srgbClr val="202124"/>
                          </a:solidFill>
                          <a:effectLst/>
                          <a:latin typeface="Calibri" panose="020F0502020204030204" pitchFamily="34" charset="0"/>
                        </a:rPr>
                        <a:t>vel_contract_granted_amt_6on12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3032973395"/>
                  </a:ext>
                </a:extLst>
              </a:tr>
              <a:tr h="290690">
                <a:tc>
                  <a:txBody>
                    <a:bodyPr/>
                    <a:lstStyle/>
                    <a:p>
                      <a:pPr algn="l" fontAlgn="ctr"/>
                      <a:r>
                        <a:rPr lang="en-IN" sz="1400" b="0" i="0" u="none" strike="noStrike">
                          <a:solidFill>
                            <a:srgbClr val="202124"/>
                          </a:solidFill>
                          <a:effectLst/>
                          <a:latin typeface="Calibri" panose="020F0502020204030204" pitchFamily="34" charset="0"/>
                        </a:rPr>
                        <a:t>max_amt_granted_24M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1537584311"/>
                  </a:ext>
                </a:extLst>
              </a:tr>
              <a:tr h="290690">
                <a:tc>
                  <a:txBody>
                    <a:bodyPr/>
                    <a:lstStyle/>
                    <a:p>
                      <a:pPr algn="l" fontAlgn="ctr"/>
                      <a:r>
                        <a:rPr lang="en-US" sz="1400" b="0" i="0" u="none" strike="noStrike">
                          <a:solidFill>
                            <a:srgbClr val="202124"/>
                          </a:solidFill>
                          <a:effectLst/>
                          <a:latin typeface="Calibri" panose="020F0502020204030204" pitchFamily="34" charset="0"/>
                        </a:rPr>
                        <a:t>vel_contract_closed_amt_3on12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372012951"/>
                  </a:ext>
                </a:extLst>
              </a:tr>
              <a:tr h="290690">
                <a:tc>
                  <a:txBody>
                    <a:bodyPr/>
                    <a:lstStyle/>
                    <a:p>
                      <a:pPr algn="l" fontAlgn="ctr"/>
                      <a:r>
                        <a:rPr lang="en-IN" sz="1400" b="0" i="0" u="none" strike="noStrike">
                          <a:solidFill>
                            <a:srgbClr val="202124"/>
                          </a:solidFill>
                          <a:effectLst/>
                          <a:latin typeface="Calibri" panose="020F0502020204030204" pitchFamily="34" charset="0"/>
                        </a:rPr>
                        <a:t>tot_active_contracts_util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2587964721"/>
                  </a:ext>
                </a:extLst>
              </a:tr>
              <a:tr h="290690">
                <a:tc>
                  <a:txBody>
                    <a:bodyPr/>
                    <a:lstStyle/>
                    <a:p>
                      <a:pPr algn="l" fontAlgn="ctr"/>
                      <a:r>
                        <a:rPr lang="en-IN" sz="1400" b="0" i="0" u="none" strike="noStrike">
                          <a:solidFill>
                            <a:srgbClr val="202124"/>
                          </a:solidFill>
                          <a:effectLst/>
                          <a:latin typeface="Calibri" panose="020F0502020204030204" pitchFamily="34" charset="0"/>
                        </a:rPr>
                        <a:t>total_overdue_granted_contracts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IN" sz="1400" b="0" i="0" u="none" strike="noStrike">
                          <a:solidFill>
                            <a:srgbClr val="202124"/>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val="3659699232"/>
                  </a:ext>
                </a:extLst>
              </a:tr>
              <a:tr h="290690">
                <a:tc>
                  <a:txBody>
                    <a:bodyPr/>
                    <a:lstStyle/>
                    <a:p>
                      <a:pPr algn="l" fontAlgn="ctr"/>
                      <a:r>
                        <a:rPr lang="en-IN" sz="1400" b="0" i="0" u="none" strike="noStrike">
                          <a:solidFill>
                            <a:srgbClr val="202124"/>
                          </a:solidFill>
                          <a:effectLst/>
                          <a:latin typeface="Calibri" panose="020F0502020204030204" pitchFamily="34" charset="0"/>
                        </a:rPr>
                        <a:t>days_since_last_closed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6700089"/>
                  </a:ext>
                </a:extLst>
              </a:tr>
              <a:tr h="290690">
                <a:tc>
                  <a:txBody>
                    <a:bodyPr/>
                    <a:lstStyle/>
                    <a:p>
                      <a:pPr algn="l" fontAlgn="ctr"/>
                      <a:r>
                        <a:rPr lang="en-IN" sz="1400" b="0" i="0" u="none" strike="noStrike">
                          <a:solidFill>
                            <a:srgbClr val="202124"/>
                          </a:solidFill>
                          <a:effectLst/>
                          <a:latin typeface="Calibri" panose="020F0502020204030204" pitchFamily="34" charset="0"/>
                        </a:rPr>
                        <a:t>granted_contracts_cnt_6M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6950940"/>
                  </a:ext>
                </a:extLst>
              </a:tr>
              <a:tr h="290690">
                <a:tc>
                  <a:txBody>
                    <a:bodyPr/>
                    <a:lstStyle/>
                    <a:p>
                      <a:pPr algn="l" fontAlgn="ctr"/>
                      <a:r>
                        <a:rPr lang="en-IN" sz="1400" b="0" i="0" u="none" strike="noStrike">
                          <a:solidFill>
                            <a:srgbClr val="202124"/>
                          </a:solidFill>
                          <a:effectLst/>
                          <a:latin typeface="Calibri" panose="020F0502020204030204" pitchFamily="34" charset="0"/>
                        </a:rPr>
                        <a:t>flg_zero_granted_ever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202124"/>
                          </a:solidFill>
                          <a:effectLst/>
                          <a:latin typeface="Calibri" panose="020F0502020204030204" pitchFamily="34" charset="0"/>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1787136"/>
                  </a:ext>
                </a:extLst>
              </a:tr>
            </a:tbl>
          </a:graphicData>
        </a:graphic>
      </p:graphicFrame>
    </p:spTree>
    <p:extLst>
      <p:ext uri="{BB962C8B-B14F-4D97-AF65-F5344CB8AC3E}">
        <p14:creationId xmlns:p14="http://schemas.microsoft.com/office/powerpoint/2010/main" val="4472831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E0289-5C54-AD64-1081-D6685F09F2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B14C7D-4AEE-1E94-123E-68358D0AD15F}"/>
              </a:ext>
            </a:extLst>
          </p:cNvPr>
          <p:cNvSpPr>
            <a:spLocks noGrp="1"/>
          </p:cNvSpPr>
          <p:nvPr>
            <p:ph type="title"/>
          </p:nvPr>
        </p:nvSpPr>
        <p:spPr>
          <a:xfrm>
            <a:off x="459093" y="90100"/>
            <a:ext cx="9906741" cy="480709"/>
          </a:xfrm>
        </p:spPr>
        <p:txBody>
          <a:bodyPr vert="horz" lIns="91440" tIns="45720" rIns="91440" bIns="45720" rtlCol="0" anchor="ctr">
            <a:normAutofit fontScale="90000"/>
          </a:bodyPr>
          <a:lstStyle/>
          <a:p>
            <a:pPr>
              <a:lnSpc>
                <a:spcPct val="150000"/>
              </a:lnSpc>
            </a:pPr>
            <a:r>
              <a:rPr lang="en-US" sz="2800"/>
              <a:t>Rank# 16: </a:t>
            </a:r>
            <a:r>
              <a:rPr lang="en-US" err="1"/>
              <a:t>flg_zero_granted_ever</a:t>
            </a:r>
            <a:r>
              <a:rPr lang="en-US" altLang="en-US" sz="3200">
                <a:latin typeface="Menlo"/>
              </a:rPr>
              <a:t> </a:t>
            </a:r>
            <a:r>
              <a:rPr lang="en-US" sz="2800"/>
              <a:t>(4 / 4) </a:t>
            </a:r>
            <a:r>
              <a:rPr lang="en-IN"/>
              <a:t>- Feature CSI Analysis &lt;</a:t>
            </a:r>
            <a:r>
              <a:rPr lang="en-IN">
                <a:solidFill>
                  <a:srgbClr val="C00000"/>
                </a:solidFill>
              </a:rPr>
              <a:t>Applied</a:t>
            </a:r>
            <a:r>
              <a:rPr lang="en-IN"/>
              <a:t>&gt;</a:t>
            </a:r>
            <a:r>
              <a:rPr lang="en-IN" b="0"/>
              <a:t>​</a:t>
            </a:r>
            <a:endParaRPr lang="en-US" sz="1800"/>
          </a:p>
        </p:txBody>
      </p:sp>
      <p:sp>
        <p:nvSpPr>
          <p:cNvPr id="5" name="Slide Number Placeholder 1">
            <a:extLst>
              <a:ext uri="{FF2B5EF4-FFF2-40B4-BE49-F238E27FC236}">
                <a16:creationId xmlns:a16="http://schemas.microsoft.com/office/drawing/2014/main" id="{E00409FD-13CE-06DE-921B-0EA9990BA14A}"/>
              </a:ext>
            </a:extLst>
          </p:cNvPr>
          <p:cNvSpPr txBox="1">
            <a:spLocks/>
          </p:cNvSpPr>
          <p:nvPr/>
        </p:nvSpPr>
        <p:spPr>
          <a:xfrm>
            <a:off x="279944" y="6426926"/>
            <a:ext cx="274320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fld id="{C7F0D36C-296C-4C41-928D-13DEBF2E67EF}" type="slidenum">
              <a:rPr kumimoji="0" lang="en-US" sz="1200" b="0" i="0" u="none" strike="noStrike" kern="1200" cap="none" spc="0" normalizeH="0" baseline="0" noProof="0" smtClean="0">
                <a:ln>
                  <a:noFill/>
                </a:ln>
                <a:solidFill>
                  <a:prstClr val="black">
                    <a:lumMod val="50000"/>
                    <a:lumOff val="50000"/>
                  </a:prstClr>
                </a:solidFill>
                <a:effectLst/>
                <a:uLnTx/>
                <a:uFillTx/>
                <a:latin typeface="Univers LT"/>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90</a:t>
            </a:fld>
            <a:endParaRPr kumimoji="0" lang="en-US" sz="1200" b="0" i="0" u="none" strike="noStrike" kern="1200" cap="none" spc="0" normalizeH="0" baseline="0" noProof="0">
              <a:ln>
                <a:noFill/>
              </a:ln>
              <a:solidFill>
                <a:prstClr val="black">
                  <a:lumMod val="50000"/>
                  <a:lumOff val="50000"/>
                </a:prstClr>
              </a:solidFill>
              <a:effectLst/>
              <a:uLnTx/>
              <a:uFillTx/>
              <a:latin typeface="Univers LT"/>
              <a:ea typeface="+mn-ea"/>
              <a:cs typeface="+mn-cs"/>
            </a:endParaRPr>
          </a:p>
        </p:txBody>
      </p:sp>
      <p:sp>
        <p:nvSpPr>
          <p:cNvPr id="7" name="Rectangle 3">
            <a:extLst>
              <a:ext uri="{FF2B5EF4-FFF2-40B4-BE49-F238E27FC236}">
                <a16:creationId xmlns:a16="http://schemas.microsoft.com/office/drawing/2014/main" id="{A648F0D1-EFC6-4C52-DFDE-8A2CC60D436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9A943339-2CF9-8F39-3EBC-41A875F36CD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598EBD9D-7425-2EAF-D75B-803A915BE95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81DA7585-F55F-406C-803C-57E64327D04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86B7E31A-11E9-CC12-70FE-AA3ACBB9B5B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817E5E44-60D7-2D25-29E1-DD1D4456BF9A}"/>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6ADFDCDB-1E27-0977-881D-6FCA5A149550}"/>
              </a:ext>
            </a:extLst>
          </p:cNvPr>
          <p:cNvSpPr txBox="1"/>
          <p:nvPr/>
        </p:nvSpPr>
        <p:spPr>
          <a:xfrm>
            <a:off x="1926739" y="4795402"/>
            <a:ext cx="832360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Font typeface="Arial" panose="020B0604020202020204" pitchFamily="34" charset="0"/>
              <a:buChar char="•"/>
            </a:pPr>
            <a:r>
              <a:rPr lang="en-US" sz="1400"/>
              <a:t>Baseline period: Sep’2024 to Jan’2025.</a:t>
            </a:r>
          </a:p>
          <a:p>
            <a:pPr marL="285750" indent="-285750">
              <a:spcAft>
                <a:spcPts val="1200"/>
              </a:spcAft>
              <a:buFont typeface="Arial" panose="020B0604020202020204" pitchFamily="34" charset="0"/>
              <a:buChar char="•"/>
            </a:pPr>
            <a:r>
              <a:rPr lang="en-US" sz="1400"/>
              <a:t>CSI for </a:t>
            </a:r>
            <a:r>
              <a:rPr lang="en-US" sz="1400" err="1"/>
              <a:t>flg_zero_granted_ever</a:t>
            </a:r>
            <a:r>
              <a:rPr lang="en-US" sz="1400"/>
              <a:t> ranged from ~0.0000 to ~0.0065, indicating baseline variability. During the Test/OOT period (Feb 2025 to Jul 2025), CSI ranged from ~0.0012 to ~0.0083, indicating good stability.</a:t>
            </a:r>
          </a:p>
        </p:txBody>
      </p:sp>
      <p:pic>
        <p:nvPicPr>
          <p:cNvPr id="8" name="Picture 7">
            <a:extLst>
              <a:ext uri="{FF2B5EF4-FFF2-40B4-BE49-F238E27FC236}">
                <a16:creationId xmlns:a16="http://schemas.microsoft.com/office/drawing/2014/main" id="{F7ABC8D4-0504-893A-93F8-D2BCC5266687}"/>
              </a:ext>
            </a:extLst>
          </p:cNvPr>
          <p:cNvPicPr>
            <a:picLocks noChangeAspect="1"/>
          </p:cNvPicPr>
          <p:nvPr/>
        </p:nvPicPr>
        <p:blipFill>
          <a:blip r:embed="rId2"/>
          <a:stretch>
            <a:fillRect/>
          </a:stretch>
        </p:blipFill>
        <p:spPr>
          <a:xfrm>
            <a:off x="1385887" y="825730"/>
            <a:ext cx="9420225" cy="3714750"/>
          </a:xfrm>
          <a:prstGeom prst="rect">
            <a:avLst/>
          </a:prstGeom>
        </p:spPr>
      </p:pic>
    </p:spTree>
    <p:extLst>
      <p:ext uri="{BB962C8B-B14F-4D97-AF65-F5344CB8AC3E}">
        <p14:creationId xmlns:p14="http://schemas.microsoft.com/office/powerpoint/2010/main" val="4628782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85E29A-358E-F865-7068-9BB99CDF333F}"/>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sr-Latn-R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4D1EF7E-A717-2F60-65EA-522DDC724E9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6" descr="A purple text on a black background&#10;&#10;Description automatically generated">
            <a:extLst>
              <a:ext uri="{FF2B5EF4-FFF2-40B4-BE49-F238E27FC236}">
                <a16:creationId xmlns:a16="http://schemas.microsoft.com/office/drawing/2014/main" id="{01F4EF96-D230-0505-B825-D55DEAD4B206}"/>
              </a:ext>
            </a:extLst>
          </p:cNvPr>
          <p:cNvPicPr>
            <a:picLocks noChangeAspect="1"/>
          </p:cNvPicPr>
          <p:nvPr/>
        </p:nvPicPr>
        <p:blipFill rotWithShape="1">
          <a:blip r:embed="rId3"/>
          <a:srcRect l="15521" t="26850" r="16351" b="31078"/>
          <a:stretch/>
        </p:blipFill>
        <p:spPr>
          <a:xfrm>
            <a:off x="4102817" y="4736147"/>
            <a:ext cx="3973283" cy="1374564"/>
          </a:xfrm>
          <a:prstGeom prst="rect">
            <a:avLst/>
          </a:prstGeom>
        </p:spPr>
      </p:pic>
      <p:sp>
        <p:nvSpPr>
          <p:cNvPr id="2" name="TextBox 1">
            <a:extLst>
              <a:ext uri="{FF2B5EF4-FFF2-40B4-BE49-F238E27FC236}">
                <a16:creationId xmlns:a16="http://schemas.microsoft.com/office/drawing/2014/main" id="{3C262F3C-E8F8-3342-CA6A-355CE7891986}"/>
              </a:ext>
            </a:extLst>
          </p:cNvPr>
          <p:cNvSpPr txBox="1"/>
          <p:nvPr/>
        </p:nvSpPr>
        <p:spPr>
          <a:xfrm>
            <a:off x="3287179" y="1161824"/>
            <a:ext cx="561369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prstClr val="white"/>
                </a:solidFill>
                <a:effectLst/>
                <a:uLnTx/>
                <a:uFillTx/>
                <a:latin typeface="Univers"/>
                <a:ea typeface="+mn-ea"/>
                <a:cs typeface="Calibri"/>
              </a:rPr>
              <a:t>THANK YOU!</a:t>
            </a: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09CC40F-4CB6-3B03-9F7A-7EC060E48F78}"/>
              </a:ext>
            </a:extLst>
          </p:cNvPr>
          <p:cNvSpPr txBox="1"/>
          <p:nvPr/>
        </p:nvSpPr>
        <p:spPr>
          <a:xfrm>
            <a:off x="4360075" y="3277609"/>
            <a:ext cx="3464886" cy="58477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defRPr/>
            </a:pPr>
            <a:r>
              <a:rPr lang="en-US" sz="3200" b="1">
                <a:solidFill>
                  <a:srgbClr val="785AFF"/>
                </a:solidFill>
                <a:latin typeface="Calibri" panose="020F0502020204030204"/>
                <a:ea typeface="Calibri"/>
                <a:cs typeface="Calibri"/>
              </a:rPr>
              <a:t>Questions?</a:t>
            </a:r>
            <a:endParaRPr lang="en-US" b="1">
              <a:ea typeface="Calibri"/>
              <a:cs typeface="Calibri"/>
            </a:endParaRPr>
          </a:p>
        </p:txBody>
      </p:sp>
      <p:sp>
        <p:nvSpPr>
          <p:cNvPr id="6" name="Rectangle 5">
            <a:extLst>
              <a:ext uri="{FF2B5EF4-FFF2-40B4-BE49-F238E27FC236}">
                <a16:creationId xmlns:a16="http://schemas.microsoft.com/office/drawing/2014/main" id="{2A9F7BE9-5DE8-7366-47E1-FDCDFCD861DC}"/>
              </a:ext>
            </a:extLst>
          </p:cNvPr>
          <p:cNvSpPr/>
          <p:nvPr/>
        </p:nvSpPr>
        <p:spPr>
          <a:xfrm>
            <a:off x="0" y="4870173"/>
            <a:ext cx="12192000" cy="19878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descr="A purple text on a black background&#10;&#10;Description automatically generated">
            <a:extLst>
              <a:ext uri="{FF2B5EF4-FFF2-40B4-BE49-F238E27FC236}">
                <a16:creationId xmlns:a16="http://schemas.microsoft.com/office/drawing/2014/main" id="{E85B0D6F-9198-085C-1638-D57BAF113636}"/>
              </a:ext>
            </a:extLst>
          </p:cNvPr>
          <p:cNvPicPr>
            <a:picLocks noChangeAspect="1"/>
          </p:cNvPicPr>
          <p:nvPr/>
        </p:nvPicPr>
        <p:blipFill rotWithShape="1">
          <a:blip r:embed="rId3"/>
          <a:srcRect l="15521" t="26850" r="16351" b="31078"/>
          <a:stretch/>
        </p:blipFill>
        <p:spPr>
          <a:xfrm>
            <a:off x="4102817" y="4761547"/>
            <a:ext cx="3973283" cy="1374564"/>
          </a:xfrm>
          <a:prstGeom prst="rect">
            <a:avLst/>
          </a:prstGeom>
        </p:spPr>
      </p:pic>
      <p:sp>
        <p:nvSpPr>
          <p:cNvPr id="10" name="TextBox 9">
            <a:extLst>
              <a:ext uri="{FF2B5EF4-FFF2-40B4-BE49-F238E27FC236}">
                <a16:creationId xmlns:a16="http://schemas.microsoft.com/office/drawing/2014/main" id="{8663649A-E7C1-731C-965D-931D10C7C5F5}"/>
              </a:ext>
            </a:extLst>
          </p:cNvPr>
          <p:cNvSpPr txBox="1"/>
          <p:nvPr/>
        </p:nvSpPr>
        <p:spPr>
          <a:xfrm>
            <a:off x="4329594" y="5948673"/>
            <a:ext cx="396475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785AFF"/>
                </a:solidFill>
                <a:effectLst/>
                <a:uLnTx/>
                <a:uFillTx/>
                <a:latin typeface="Univers"/>
                <a:ea typeface="+mn-ea"/>
                <a:cs typeface="Calibri"/>
              </a:rPr>
              <a:t>tonikbank.com</a:t>
            </a:r>
            <a:endParaRPr kumimoji="0" lang="en-US" sz="4000" b="0" i="0" u="none" strike="noStrike" kern="1200" cap="none" spc="0" normalizeH="0" baseline="0" noProof="0">
              <a:ln>
                <a:noFill/>
              </a:ln>
              <a:solidFill>
                <a:srgbClr val="785AFF"/>
              </a:solidFill>
              <a:effectLst/>
              <a:uLnTx/>
              <a:uFillTx/>
              <a:latin typeface="Univers"/>
              <a:ea typeface="+mn-ea"/>
              <a:cs typeface="+mn-cs"/>
            </a:endParaRPr>
          </a:p>
        </p:txBody>
      </p:sp>
    </p:spTree>
    <p:extLst>
      <p:ext uri="{BB962C8B-B14F-4D97-AF65-F5344CB8AC3E}">
        <p14:creationId xmlns:p14="http://schemas.microsoft.com/office/powerpoint/2010/main" val="1963089885"/>
      </p:ext>
    </p:extLst>
  </p:cSld>
  <p:clrMapOvr>
    <a:masterClrMapping/>
  </p:clrMapOvr>
</p:sld>
</file>

<file path=ppt/theme/theme1.xml><?xml version="1.0" encoding="utf-8"?>
<a:theme xmlns:a="http://schemas.openxmlformats.org/drawingml/2006/main" name="1_Office Theme">
  <a:themeElements>
    <a:clrScheme name="Tonik">
      <a:dk1>
        <a:sysClr val="windowText" lastClr="000000"/>
      </a:dk1>
      <a:lt1>
        <a:sysClr val="window" lastClr="FFFFFF"/>
      </a:lt1>
      <a:dk2>
        <a:srgbClr val="44546A"/>
      </a:dk2>
      <a:lt2>
        <a:srgbClr val="E7E6E6"/>
      </a:lt2>
      <a:accent1>
        <a:srgbClr val="785AFF"/>
      </a:accent1>
      <a:accent2>
        <a:srgbClr val="F7F2A4"/>
      </a:accent2>
      <a:accent3>
        <a:srgbClr val="FFCCD6"/>
      </a:accent3>
      <a:accent4>
        <a:srgbClr val="C9ECFF"/>
      </a:accent4>
      <a:accent5>
        <a:srgbClr val="C7F3C6"/>
      </a:accent5>
      <a:accent6>
        <a:srgbClr val="D3C9FF"/>
      </a:accent6>
      <a:hlink>
        <a:srgbClr val="785AFF"/>
      </a:hlink>
      <a:folHlink>
        <a:srgbClr val="785AFF"/>
      </a:folHlink>
    </a:clrScheme>
    <a:fontScheme name="Tonik">
      <a:majorFont>
        <a:latin typeface="Univers LT"/>
        <a:ea typeface=""/>
        <a:cs typeface=""/>
      </a:majorFont>
      <a:minorFont>
        <a:latin typeface="Univers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DB PRESENTATION Tenod Portfolio" id="{19DCB347-E421-4AE0-8790-A5E8FE2205FF}" vid="{8CDB839D-8AEE-47C5-B92E-E375D2778C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91</Slides>
  <Notes>6</Notes>
  <HiddenSlides>0</HiddenSlide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1_Office Theme</vt:lpstr>
      <vt:lpstr>SIL Alpha CIC Model</vt:lpstr>
      <vt:lpstr>Architecture Overview of TDB’s Risk Scorecards</vt:lpstr>
      <vt:lpstr>SIL Loan CIC Scorecard</vt:lpstr>
      <vt:lpstr>PowerPoint Presentation</vt:lpstr>
      <vt:lpstr>PowerPoint Presentation</vt:lpstr>
      <vt:lpstr>SHAP (16 feat) </vt:lpstr>
      <vt:lpstr>PowerPoint Presentation</vt:lpstr>
      <vt:lpstr>PowerPoint Presentation</vt:lpstr>
      <vt:lpstr>PowerPoint Presentation</vt:lpstr>
      <vt:lpstr>  </vt:lpstr>
      <vt:lpstr>Feature Evaluation Analysis (16 features)</vt:lpstr>
      <vt:lpstr>Rank# 1: Personal_Loans_granted_contracts_amt_24M (1 / 6) -  Performance in Train vs Test  &lt;Disbursed&gt;</vt:lpstr>
      <vt:lpstr>Rank# 1: Personal_Loans_granted_contracts_amt_24M (2 / 6) - Histogram &lt;Disbursed&gt;</vt:lpstr>
      <vt:lpstr>Rank# 1: Personal_Loans_granted_contracts_amt_24M (3 / 6) - Feature Statistics Analysis &lt;Disbursed&gt;​ </vt:lpstr>
      <vt:lpstr>Rank# 1: Personal_Loans_granted_contracts_amt_24M (4 / 6) - MoM Feature Distribution &lt;Applied&gt;​</vt:lpstr>
      <vt:lpstr>Rank# 1: Personal_Loans_granted_contracts_amt_24M (5 / 6) - MoM Feature Distribution &lt;Applied&gt;​</vt:lpstr>
      <vt:lpstr>Rank# 1: Personal_Loans_granted_contracts_amt_24M (6 / 6) - Feature CSI Analysis &lt;Applied&gt;​</vt:lpstr>
      <vt:lpstr>Rank# 2: ScoreRange (1 / 5) -  Performance in Train vs Test  &lt;Disbursed&gt;</vt:lpstr>
      <vt:lpstr>Rank# 2: ScoreRange (2 / 5) - Feature Statistics Analysis &lt;Disbursed&gt;​</vt:lpstr>
      <vt:lpstr>Rank# 2: ScoreRange (3 / 5) - MoM Feature Distribution &lt;Applied&gt;​</vt:lpstr>
      <vt:lpstr>Rank# 2: ScoreRange (4 / 5) - MoM Feature Distribution &lt;Applied&gt; &lt;User Type wise&gt; ​</vt:lpstr>
      <vt:lpstr>Rank# 2: ScoreRange (5 / 5) - Feature CSI Analysis &lt;Applied&gt;​</vt:lpstr>
      <vt:lpstr>Rank# 3: has_ever_been_overdue (1 / 5) -  Performance in Train vs Test  &lt;Disbursed&gt;</vt:lpstr>
      <vt:lpstr>Rank# 3: has_ever_been_overdue (2 / 5) - Feature Statistics Analysis &lt;Disbursed&gt;​</vt:lpstr>
      <vt:lpstr>Rank# 3: has_ever_been_overdue (3 / 5) - MoM Feature Distribution &lt;Applied&gt;​</vt:lpstr>
      <vt:lpstr>Rank# 3: has_ever_been_overdue (4 / 5) - MoM Feature Distribution &lt;Applied&gt; &lt;User Type wise&gt; ​</vt:lpstr>
      <vt:lpstr>Rank# 3: has_ever_been_overdue (5 / 5) - Feature CSI Analysis &lt;Applied&gt;​</vt:lpstr>
      <vt:lpstr>Rank# 4: ln_loan_level_user_type (1 / 4) -  Performance in Train vs Test  &lt;Disbursed&gt;</vt:lpstr>
      <vt:lpstr>Rank# 4: ln_loan_level_user_type (2 / 4) - Feature Statistics Analysis &lt;Disbursed&gt;​</vt:lpstr>
      <vt:lpstr>Rank# 4: ln_loan_level_user_type (3 / 4) - MoM Feature Distribution &lt;Applied&gt;​</vt:lpstr>
      <vt:lpstr>Rank# 4: ln_loan_level_user_type (4 / 4) - Feature CSI Analysis &lt;Applied&gt;​</vt:lpstr>
      <vt:lpstr>Rank# 5: cnt_nongranted_contracts_3M (1 / 6) -  Performance in Train vs Test  &lt;Disbursed&gt;</vt:lpstr>
      <vt:lpstr>Rank# 5: cnt_nongranted_contracts_3M (2 / 6) - Histogram &lt;Disbursed&gt;</vt:lpstr>
      <vt:lpstr>Rank# 5: cnt_nongranted_contracts_3M (3 / 6) - Feature Statistics Analysis &lt;Disbursed&gt;​ </vt:lpstr>
      <vt:lpstr>Rank# 5: cnt_nongranted_contracts_3M (4 / 6) - MoM Feature Distribution &lt;Applied&gt;​</vt:lpstr>
      <vt:lpstr>Rank# 5: cnt_nongranted_contracts_3M (5 / 6) - MoM Feature Distribution &lt;Applied&gt;​</vt:lpstr>
      <vt:lpstr>Rank# 5: cnt_nongranted_contracts_3M (6 / 6) - Feature CSI Analysis &lt;Applied&gt;​</vt:lpstr>
      <vt:lpstr>Rank# 6: flg_zero_non_granted_ever (1 / 4) -  Performance in Train vs Test  &lt;Disbursed&gt;</vt:lpstr>
      <vt:lpstr>Rank# 6: flg_zero_non_granted_ever (2 / 4) - Feature Statistics Analysis &lt;Disbursed&gt;​</vt:lpstr>
      <vt:lpstr>Rank# 6: flg_zero_non_granted_ever (3 / 4) - MoM Feature Distribution &lt;Applied&gt;​</vt:lpstr>
      <vt:lpstr>Rank# 6: flg_zero_non_granted_ever (4 / 4) - Feature CSI Analysis &lt;Applied&gt;​</vt:lpstr>
      <vt:lpstr>Rank# 7: vel_contract_nongranted_cnt_6on12 (1 / 5) -  Performance in Train vs Test  &lt;Disbursed&gt;</vt:lpstr>
      <vt:lpstr>Rank# 7: vel_contract_nongranted_cnt_6on12 (2 / 5) - Histogram &lt;Disbursed&gt;</vt:lpstr>
      <vt:lpstr>Rank# 7: vel_contract_nongranted_cnt_6on12 (3 / 5) - Feature Statistics Analysis &lt;Disbursed&gt;​ </vt:lpstr>
      <vt:lpstr>Rank# 7: vel_contract_nongranted_cnt_6on12 (4 / 5) - MoM Feature Distribution &lt;Applied&gt;​</vt:lpstr>
      <vt:lpstr>Rank# 7: vel_contract_nongranted_cnt_6on12 (5 / 5) - Feature CSI Analysis &lt;Applied&gt;​</vt:lpstr>
      <vt:lpstr>Rank# 8: cnt_active_contracts (1 / 5) -  Performance in Train vs Test  &lt;Disbursed&gt;</vt:lpstr>
      <vt:lpstr>Rank# 8: cnt_active_contracts (2 / 5) - Histogram &lt;Disbursed&gt;</vt:lpstr>
      <vt:lpstr>Rank# 8: cnt_active_contracts (3 / 5) - Feature Statistics Analysis &lt;Disbursed&gt;​ </vt:lpstr>
      <vt:lpstr>Rank# 8: cnt_active_contracts (4 / 5) - MoM Feature Distribution &lt;Applied&gt;​</vt:lpstr>
      <vt:lpstr>Rank# 8: cnt_active_contracts (5 / 5) - Feature CSI Analysis &lt;Applied&gt;​</vt:lpstr>
      <vt:lpstr>Rank# 9: vel_contract_closed_amt_3on12 (1 / 5) -  Performance in Train vs Test  &lt;Disbursed&gt;</vt:lpstr>
      <vt:lpstr>Rank# 9: vel_contract_closed_amt_3on12 (2 / 5) - Histogram &lt;Disbursed&gt;</vt:lpstr>
      <vt:lpstr>Rank# 9: vel_contract_closed_amt_3on12 (3 / 5) - Feature Statistics Analysis &lt;Disbursed&gt;​ </vt:lpstr>
      <vt:lpstr>Rank# 9: vel_contract_closed_amt_3on12 (4 / 5) - MoM Feature Distribution &lt;Applied&gt;​</vt:lpstr>
      <vt:lpstr>Rank# 9: vel_contract_closed_amt_3on12 (5 / 5) - Feature CSI Analysis &lt;Applied&gt;​</vt:lpstr>
      <vt:lpstr>Rank# 10: vel_contract_granted_amt_6on12 (1 / 5) -  Performance in Train vs Test  &lt;Disbursed&gt;</vt:lpstr>
      <vt:lpstr>Rank# 10: vel_contract_granted_amt_6on12 (2 / 5) - Histogram &lt;Disbursed&gt;</vt:lpstr>
      <vt:lpstr>Rank# 10: vel_contract_granted_amt_6on12 (3 / 5) - Feature Statistics Analysis &lt;Disbursed&gt;​ </vt:lpstr>
      <vt:lpstr>Rank# 10: vel_contract_granted_amt_6on12 (4 / 5) - MoM Feature Distribution &lt;Applied&gt;​</vt:lpstr>
      <vt:lpstr>Rank# 10: vel_contract_granted_amt_6on12 (5 / 5) - Feature CSI Analysis &lt;Applied&gt;​</vt:lpstr>
      <vt:lpstr>Rank# 11: max_amt_granted_24M (1 / 5) -  Performance in Train vs Test  &lt;Disbursed&gt;</vt:lpstr>
      <vt:lpstr>Rank# 11: max_amt_granted_24M (2 / 5) - Histogram &lt;Disbursed&gt;</vt:lpstr>
      <vt:lpstr>Rank# 11: max_amt_granted_24M (3 / 5) - Feature Statistics Analysis &lt;Disbursed&gt;​ </vt:lpstr>
      <vt:lpstr>Rank# 11: max_amt_granted_24M (4 / 5) - MoM Feature Distribution &lt;Applied&gt;​</vt:lpstr>
      <vt:lpstr>Rank# 11: max_amt_granted_24M (5 / 5) - Feature CSI Analysis &lt;Applied&gt;​</vt:lpstr>
      <vt:lpstr>Rank# 12: tot_active_contracts_util (1 / 5) -  Performance in Train vs Test  &lt;Disbursed&gt;</vt:lpstr>
      <vt:lpstr>Rank# 12: tot_active_contracts_util (2 / 5) - Histogram &lt;Disbursed&gt;</vt:lpstr>
      <vt:lpstr>Rank# 12: tot_active_contracts_util (3 / 5) - Feature Statistics Analysis &lt;Disbursed&gt;​ </vt:lpstr>
      <vt:lpstr>Rank# 12: tot_active_contracts_util (4 / 5) - MoM Feature Distribution &lt;Applied&gt;​</vt:lpstr>
      <vt:lpstr>Rank# 12: tot_active_contracts_util (5 / 5) - Feature CSI Analysis &lt;Applied&gt;​</vt:lpstr>
      <vt:lpstr>Rank# 13: total_overdue_granted_contracts (1 / 5) -  Performance in Train vs Test  &lt;Disbursed&gt;</vt:lpstr>
      <vt:lpstr>Rank# 13: total_overdue_granted_contracts (2 / 5) - Histogram &lt;Disbursed&gt;</vt:lpstr>
      <vt:lpstr>Rank# 13: total_overdue_granted_contracts (3 / 5) - Feature Statistics Analysis &lt;Disbursed&gt;​ </vt:lpstr>
      <vt:lpstr>Rank# 13: total_overdue_granted_contracts (4 / 5) - MoM Feature Distribution &lt;Applied&gt;​</vt:lpstr>
      <vt:lpstr>Rank# 13: total_overdue_granted_contracts (5 / 5) - Feature CSI Analysis &lt;Applied&gt;​</vt:lpstr>
      <vt:lpstr>Rank# 14: days_since_last_closed (1 / 5) -  Performance in Train vs Test  &lt;Disbursed&gt;</vt:lpstr>
      <vt:lpstr>Rank# 14: days_since_last_closed (2 / 5) - Histogram &lt;Disbursed&gt;</vt:lpstr>
      <vt:lpstr>Rank# 14: days_since_last_closed (3 / 5) - Feature Statistics Analysis &lt;Disbursed&gt;​ </vt:lpstr>
      <vt:lpstr>Rank# 14: days_since_last_closed (4 / 5) - MoM Feature Distribution &lt;Applied&gt;​</vt:lpstr>
      <vt:lpstr>Rank# 14: days_since_last_closed (5 / 5) - Feature CSI Analysis &lt;Applied&gt;​</vt:lpstr>
      <vt:lpstr>Rank# 15: granted_contracts_cnt_6M (1 / 5) -  Performance in Train vs Test  &lt;Disbursed&gt;</vt:lpstr>
      <vt:lpstr>Rank# 15: granted_contracts_cnt_6M (2 / 5) - Histogram &lt;Disbursed&gt;</vt:lpstr>
      <vt:lpstr>Rank# 15: granted_contracts_cnt_6M (3 / 5) - Feature Statistics Analysis &lt;Disbursed&gt;​ </vt:lpstr>
      <vt:lpstr>Rank# 15: granted_contracts_cnt_6M (4 / 5) - MoM Feature Distribution &lt;Applied&gt;​</vt:lpstr>
      <vt:lpstr>Rank# 15: granted_contracts_cnt_6M (5 / 5) - Feature CSI Analysis &lt;Applied&gt;​</vt:lpstr>
      <vt:lpstr>Rank# 16: flg_zero_granted_ever (1 / 4) -  Performance in Train vs Test  &lt;Disbursed&gt;</vt:lpstr>
      <vt:lpstr>Rank# 16: flg_zero_granted_ever (2 / 4) - Feature Statistics Analysis &lt;Disbursed&gt;​</vt:lpstr>
      <vt:lpstr>Rank# 16: flg_zero_granted_ever (3 / 4) - MoM Feature Distribution &lt;Applied&gt;​</vt:lpstr>
      <vt:lpstr>Rank# 16: flg_zero_granted_ever (4 / 4) - Feature CSI Analysis &lt;Applied&gt;​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Sowndarya</dc:creator>
  <cp:revision>9</cp:revision>
  <dcterms:created xsi:type="dcterms:W3CDTF">2025-07-18T09:07:38Z</dcterms:created>
  <dcterms:modified xsi:type="dcterms:W3CDTF">2025-08-12T04:04:04Z</dcterms:modified>
</cp:coreProperties>
</file>